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61" r:id="rId5"/>
    <p:sldId id="382" r:id="rId6"/>
    <p:sldId id="390" r:id="rId7"/>
    <p:sldId id="392" r:id="rId8"/>
    <p:sldId id="391" r:id="rId9"/>
    <p:sldId id="393" r:id="rId10"/>
    <p:sldId id="394" r:id="rId11"/>
    <p:sldId id="395" r:id="rId12"/>
    <p:sldId id="389"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 Cara@CalRecycle" initials="MC" lastIdx="39" clrIdx="0">
    <p:extLst>
      <p:ext uri="{19B8F6BF-5375-455C-9EA6-DF929625EA0E}">
        <p15:presenceInfo xmlns:p15="http://schemas.microsoft.com/office/powerpoint/2012/main" userId="S-1-5-21-2804241617-4047951476-2148352352-2684" providerId="AD"/>
      </p:ext>
    </p:extLst>
  </p:cmAuthor>
  <p:cmAuthor id="2" name="Iwahiro, Arlene@CalRecycle" initials="IA" lastIdx="52" clrIdx="1">
    <p:extLst>
      <p:ext uri="{19B8F6BF-5375-455C-9EA6-DF929625EA0E}">
        <p15:presenceInfo xmlns:p15="http://schemas.microsoft.com/office/powerpoint/2012/main" userId="S-1-5-21-2804241617-4047951476-2148352352-1800" providerId="AD"/>
      </p:ext>
    </p:extLst>
  </p:cmAuthor>
  <p:cmAuthor id="3" name="Canuela, Curie@CalRecycle" initials="CC" lastIdx="2" clrIdx="2">
    <p:extLst>
      <p:ext uri="{19B8F6BF-5375-455C-9EA6-DF929625EA0E}">
        <p15:presenceInfo xmlns:p15="http://schemas.microsoft.com/office/powerpoint/2012/main" userId="S-1-5-21-2804241617-4047951476-2148352352-2653" providerId="AD"/>
      </p:ext>
    </p:extLst>
  </p:cmAuthor>
  <p:cmAuthor id="4" name="Kyle Pogue" initials="KP" lastIdx="1" clrIdx="3">
    <p:extLst>
      <p:ext uri="{19B8F6BF-5375-455C-9EA6-DF929625EA0E}">
        <p15:presenceInfo xmlns:p15="http://schemas.microsoft.com/office/powerpoint/2012/main" userId="S-1-5-21-2804241617-4047951476-2148352352-2691" providerId="AD"/>
      </p:ext>
    </p:extLst>
  </p:cmAuthor>
  <p:cmAuthor id="5" name="Dolloff, Julia@CalRecycle" initials="DJ" lastIdx="1" clrIdx="4">
    <p:extLst>
      <p:ext uri="{19B8F6BF-5375-455C-9EA6-DF929625EA0E}">
        <p15:presenceInfo xmlns:p15="http://schemas.microsoft.com/office/powerpoint/2012/main" userId="S-1-5-21-2804241617-4047951476-2148352352-117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FD106-C7B7-4DBD-8BCA-2D40720CA767}" v="13" dt="2024-01-31T22:40:27.549"/>
    <p1510:client id="{B4E001AD-8BE3-7086-7E5E-7F8E76F585B3}" v="16" dt="2024-01-31T22:29:58.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panovich, Anjelka@CalRecycle" userId="S::anjelka.stipanovich@calrecycle.ca.gov::08dcf81c-d574-4d3a-a2eb-e5ac7fca884b" providerId="AD" clId="Web-{B4E001AD-8BE3-7086-7E5E-7F8E76F585B3}"/>
    <pc:docChg chg="modSld">
      <pc:chgData name="Stipanovich, Anjelka@CalRecycle" userId="S::anjelka.stipanovich@calrecycle.ca.gov::08dcf81c-d574-4d3a-a2eb-e5ac7fca884b" providerId="AD" clId="Web-{B4E001AD-8BE3-7086-7E5E-7F8E76F585B3}" dt="2024-01-31T22:29:55.476" v="6" actId="20577"/>
      <pc:docMkLst>
        <pc:docMk/>
      </pc:docMkLst>
      <pc:sldChg chg="modSp">
        <pc:chgData name="Stipanovich, Anjelka@CalRecycle" userId="S::anjelka.stipanovich@calrecycle.ca.gov::08dcf81c-d574-4d3a-a2eb-e5ac7fca884b" providerId="AD" clId="Web-{B4E001AD-8BE3-7086-7E5E-7F8E76F585B3}" dt="2024-01-31T22:29:55.476" v="6" actId="20577"/>
        <pc:sldMkLst>
          <pc:docMk/>
          <pc:sldMk cId="1165043167" sldId="391"/>
        </pc:sldMkLst>
        <pc:spChg chg="mod">
          <ac:chgData name="Stipanovich, Anjelka@CalRecycle" userId="S::anjelka.stipanovich@calrecycle.ca.gov::08dcf81c-d574-4d3a-a2eb-e5ac7fca884b" providerId="AD" clId="Web-{B4E001AD-8BE3-7086-7E5E-7F8E76F585B3}" dt="2024-01-31T22:29:55.476" v="6" actId="20577"/>
          <ac:spMkLst>
            <pc:docMk/>
            <pc:sldMk cId="1165043167" sldId="391"/>
            <ac:spMk id="7" creationId="{4785C3F9-23E8-0377-8B04-A3F56ECD710F}"/>
          </ac:spMkLst>
        </pc:spChg>
      </pc:sldChg>
    </pc:docChg>
  </pc:docChgLst>
  <pc:docChgLst>
    <pc:chgData name="Stipanovich, Anjelka@CalRecycle" userId="S::anjelka.stipanovich@calrecycle.ca.gov::08dcf81c-d574-4d3a-a2eb-e5ac7fca884b" providerId="AD" clId="Web-{7A55A9B9-F97A-F3B8-2DF5-2DB4FF3B71A9}"/>
    <pc:docChg chg="modSld">
      <pc:chgData name="Stipanovich, Anjelka@CalRecycle" userId="S::anjelka.stipanovich@calrecycle.ca.gov::08dcf81c-d574-4d3a-a2eb-e5ac7fca884b" providerId="AD" clId="Web-{7A55A9B9-F97A-F3B8-2DF5-2DB4FF3B71A9}" dt="2024-01-17T18:01:58.221" v="163" actId="1076"/>
      <pc:docMkLst>
        <pc:docMk/>
      </pc:docMkLst>
      <pc:sldChg chg="addSp modSp">
        <pc:chgData name="Stipanovich, Anjelka@CalRecycle" userId="S::anjelka.stipanovich@calrecycle.ca.gov::08dcf81c-d574-4d3a-a2eb-e5ac7fca884b" providerId="AD" clId="Web-{7A55A9B9-F97A-F3B8-2DF5-2DB4FF3B71A9}" dt="2024-01-17T18:01:58.221" v="163" actId="1076"/>
        <pc:sldMkLst>
          <pc:docMk/>
          <pc:sldMk cId="2265464356" sldId="395"/>
        </pc:sldMkLst>
        <pc:spChg chg="add mod">
          <ac:chgData name="Stipanovich, Anjelka@CalRecycle" userId="S::anjelka.stipanovich@calrecycle.ca.gov::08dcf81c-d574-4d3a-a2eb-e5ac7fca884b" providerId="AD" clId="Web-{7A55A9B9-F97A-F3B8-2DF5-2DB4FF3B71A9}" dt="2024-01-17T18:01:58.221" v="163" actId="1076"/>
          <ac:spMkLst>
            <pc:docMk/>
            <pc:sldMk cId="2265464356" sldId="395"/>
            <ac:spMk id="3" creationId="{90D87413-224D-0071-BEEF-21BC54895B9B}"/>
          </ac:spMkLst>
        </pc:spChg>
        <pc:spChg chg="mod">
          <ac:chgData name="Stipanovich, Anjelka@CalRecycle" userId="S::anjelka.stipanovich@calrecycle.ca.gov::08dcf81c-d574-4d3a-a2eb-e5ac7fca884b" providerId="AD" clId="Web-{7A55A9B9-F97A-F3B8-2DF5-2DB4FF3B71A9}" dt="2024-01-17T18:00:48.298" v="151" actId="20577"/>
          <ac:spMkLst>
            <pc:docMk/>
            <pc:sldMk cId="2265464356" sldId="395"/>
            <ac:spMk id="50" creationId="{3B4CB0B7-AC5E-CDE0-F2EB-C4293D7053AF}"/>
          </ac:spMkLst>
        </pc:spChg>
      </pc:sldChg>
    </pc:docChg>
  </pc:docChgLst>
  <pc:docChgLst>
    <pc:chgData name="Stipanovich, Anjelka@CalRecycle" userId="08dcf81c-d574-4d3a-a2eb-e5ac7fca884b" providerId="ADAL" clId="{3C5FD106-C7B7-4DBD-8BCA-2D40720CA767}"/>
    <pc:docChg chg="modSld">
      <pc:chgData name="Stipanovich, Anjelka@CalRecycle" userId="08dcf81c-d574-4d3a-a2eb-e5ac7fca884b" providerId="ADAL" clId="{3C5FD106-C7B7-4DBD-8BCA-2D40720CA767}" dt="2024-01-31T22:40:27.549" v="12" actId="20577"/>
      <pc:docMkLst>
        <pc:docMk/>
      </pc:docMkLst>
      <pc:sldChg chg="modSp mod">
        <pc:chgData name="Stipanovich, Anjelka@CalRecycle" userId="08dcf81c-d574-4d3a-a2eb-e5ac7fca884b" providerId="ADAL" clId="{3C5FD106-C7B7-4DBD-8BCA-2D40720CA767}" dt="2024-01-31T22:40:27.549" v="12" actId="20577"/>
        <pc:sldMkLst>
          <pc:docMk/>
          <pc:sldMk cId="3092190868" sldId="261"/>
        </pc:sldMkLst>
        <pc:spChg chg="mod">
          <ac:chgData name="Stipanovich, Anjelka@CalRecycle" userId="08dcf81c-d574-4d3a-a2eb-e5ac7fca884b" providerId="ADAL" clId="{3C5FD106-C7B7-4DBD-8BCA-2D40720CA767}" dt="2024-01-31T22:40:27.549" v="12" actId="20577"/>
          <ac:spMkLst>
            <pc:docMk/>
            <pc:sldMk cId="3092190868" sldId="261"/>
            <ac:spMk id="3" creationId="{E619532F-F1F0-EE4E-A9FF-B280C4B56731}"/>
          </ac:spMkLst>
        </pc:spChg>
      </pc:sldChg>
    </pc:docChg>
  </pc:docChgLst>
  <pc:docChgLst>
    <pc:chgData name="Stipanovich, Anjelka@CalRecycle" userId="S::anjelka.stipanovich@calrecycle.ca.gov::08dcf81c-d574-4d3a-a2eb-e5ac7fca884b" providerId="AD" clId="Web-{AFF51589-E8B8-647D-F59E-FD08EC5ADEF3}"/>
    <pc:docChg chg="addSld modSld sldOrd">
      <pc:chgData name="Stipanovich, Anjelka@CalRecycle" userId="S::anjelka.stipanovich@calrecycle.ca.gov::08dcf81c-d574-4d3a-a2eb-e5ac7fca884b" providerId="AD" clId="Web-{AFF51589-E8B8-647D-F59E-FD08EC5ADEF3}" dt="2024-01-16T17:56:29.072" v="1021"/>
      <pc:docMkLst>
        <pc:docMk/>
      </pc:docMkLst>
      <pc:sldChg chg="modSp">
        <pc:chgData name="Stipanovich, Anjelka@CalRecycle" userId="S::anjelka.stipanovich@calrecycle.ca.gov::08dcf81c-d574-4d3a-a2eb-e5ac7fca884b" providerId="AD" clId="Web-{AFF51589-E8B8-647D-F59E-FD08EC5ADEF3}" dt="2024-01-08T23:58:57.455" v="128" actId="1076"/>
        <pc:sldMkLst>
          <pc:docMk/>
          <pc:sldMk cId="3092190868" sldId="261"/>
        </pc:sldMkLst>
        <pc:spChg chg="mod">
          <ac:chgData name="Stipanovich, Anjelka@CalRecycle" userId="S::anjelka.stipanovich@calrecycle.ca.gov::08dcf81c-d574-4d3a-a2eb-e5ac7fca884b" providerId="AD" clId="Web-{AFF51589-E8B8-647D-F59E-FD08EC5ADEF3}" dt="2024-01-02T19:11:42.629" v="118" actId="1076"/>
          <ac:spMkLst>
            <pc:docMk/>
            <pc:sldMk cId="3092190868" sldId="261"/>
            <ac:spMk id="2" creationId="{81395BCF-3174-374A-AA0B-2C72B35CB6A3}"/>
          </ac:spMkLst>
        </pc:spChg>
        <pc:spChg chg="mod">
          <ac:chgData name="Stipanovich, Anjelka@CalRecycle" userId="S::anjelka.stipanovich@calrecycle.ca.gov::08dcf81c-d574-4d3a-a2eb-e5ac7fca884b" providerId="AD" clId="Web-{AFF51589-E8B8-647D-F59E-FD08EC5ADEF3}" dt="2024-01-08T23:58:57.455" v="128" actId="1076"/>
          <ac:spMkLst>
            <pc:docMk/>
            <pc:sldMk cId="3092190868" sldId="261"/>
            <ac:spMk id="3" creationId="{E619532F-F1F0-EE4E-A9FF-B280C4B56731}"/>
          </ac:spMkLst>
        </pc:spChg>
      </pc:sldChg>
      <pc:sldChg chg="addSp delSp modSp mod setBg">
        <pc:chgData name="Stipanovich, Anjelka@CalRecycle" userId="S::anjelka.stipanovich@calrecycle.ca.gov::08dcf81c-d574-4d3a-a2eb-e5ac7fca884b" providerId="AD" clId="Web-{AFF51589-E8B8-647D-F59E-FD08EC5ADEF3}" dt="2024-01-09T17:13:05.634" v="635" actId="20577"/>
        <pc:sldMkLst>
          <pc:docMk/>
          <pc:sldMk cId="2960683509" sldId="382"/>
        </pc:sldMkLst>
        <pc:spChg chg="mod">
          <ac:chgData name="Stipanovich, Anjelka@CalRecycle" userId="S::anjelka.stipanovich@calrecycle.ca.gov::08dcf81c-d574-4d3a-a2eb-e5ac7fca884b" providerId="AD" clId="Web-{AFF51589-E8B8-647D-F59E-FD08EC5ADEF3}" dt="2024-01-09T17:13:05.634" v="635" actId="20577"/>
          <ac:spMkLst>
            <pc:docMk/>
            <pc:sldMk cId="2960683509" sldId="382"/>
            <ac:spMk id="2" creationId="{00000000-0000-0000-0000-000000000000}"/>
          </ac:spMkLst>
        </pc:spChg>
        <pc:spChg chg="del">
          <ac:chgData name="Stipanovich, Anjelka@CalRecycle" userId="S::anjelka.stipanovich@calrecycle.ca.gov::08dcf81c-d574-4d3a-a2eb-e5ac7fca884b" providerId="AD" clId="Web-{AFF51589-E8B8-647D-F59E-FD08EC5ADEF3}" dt="2024-01-09T00:19:55.943" v="129"/>
          <ac:spMkLst>
            <pc:docMk/>
            <pc:sldMk cId="2960683509" sldId="382"/>
            <ac:spMk id="3" creationId="{00000000-0000-0000-0000-000000000000}"/>
          </ac:spMkLst>
        </pc:spChg>
        <pc:spChg chg="add mod">
          <ac:chgData name="Stipanovich, Anjelka@CalRecycle" userId="S::anjelka.stipanovich@calrecycle.ca.gov::08dcf81c-d574-4d3a-a2eb-e5ac7fca884b" providerId="AD" clId="Web-{AFF51589-E8B8-647D-F59E-FD08EC5ADEF3}" dt="2024-01-09T00:24:25.601" v="152" actId="1076"/>
          <ac:spMkLst>
            <pc:docMk/>
            <pc:sldMk cId="2960683509" sldId="382"/>
            <ac:spMk id="5" creationId="{C9FE368F-DB4C-ADB0-BAB4-88EC5623E9A5}"/>
          </ac:spMkLst>
        </pc:spChg>
        <pc:spChg chg="add mod">
          <ac:chgData name="Stipanovich, Anjelka@CalRecycle" userId="S::anjelka.stipanovich@calrecycle.ca.gov::08dcf81c-d574-4d3a-a2eb-e5ac7fca884b" providerId="AD" clId="Web-{AFF51589-E8B8-647D-F59E-FD08EC5ADEF3}" dt="2024-01-09T16:36:46.639" v="293" actId="1076"/>
          <ac:spMkLst>
            <pc:docMk/>
            <pc:sldMk cId="2960683509" sldId="382"/>
            <ac:spMk id="8" creationId="{D83C7E02-0414-95CE-2ED6-AE6C7D5039E1}"/>
          </ac:spMkLst>
        </pc:spChg>
        <pc:spChg chg="add">
          <ac:chgData name="Stipanovich, Anjelka@CalRecycle" userId="S::anjelka.stipanovich@calrecycle.ca.gov::08dcf81c-d574-4d3a-a2eb-e5ac7fca884b" providerId="AD" clId="Web-{AFF51589-E8B8-647D-F59E-FD08EC5ADEF3}" dt="2024-01-09T00:20:05.927" v="131"/>
          <ac:spMkLst>
            <pc:docMk/>
            <pc:sldMk cId="2960683509" sldId="382"/>
            <ac:spMk id="11" creationId="{F13C74B1-5B17-4795-BED0-7140497B445A}"/>
          </ac:spMkLst>
        </pc:spChg>
        <pc:spChg chg="add">
          <ac:chgData name="Stipanovich, Anjelka@CalRecycle" userId="S::anjelka.stipanovich@calrecycle.ca.gov::08dcf81c-d574-4d3a-a2eb-e5ac7fca884b" providerId="AD" clId="Web-{AFF51589-E8B8-647D-F59E-FD08EC5ADEF3}" dt="2024-01-09T00:20:05.927" v="131"/>
          <ac:spMkLst>
            <pc:docMk/>
            <pc:sldMk cId="2960683509" sldId="382"/>
            <ac:spMk id="13" creationId="{D4974D33-8DC5-464E-8C6D-BE58F0669C17}"/>
          </ac:spMkLst>
        </pc:spChg>
        <pc:picChg chg="add mod ord">
          <ac:chgData name="Stipanovich, Anjelka@CalRecycle" userId="S::anjelka.stipanovich@calrecycle.ca.gov::08dcf81c-d574-4d3a-a2eb-e5ac7fca884b" providerId="AD" clId="Web-{AFF51589-E8B8-647D-F59E-FD08EC5ADEF3}" dt="2024-01-09T00:20:05.927" v="131"/>
          <ac:picMkLst>
            <pc:docMk/>
            <pc:sldMk cId="2960683509" sldId="382"/>
            <ac:picMk id="4" creationId="{E1D6F30A-1116-D892-047F-51B99EC7F6DF}"/>
          </ac:picMkLst>
        </pc:picChg>
      </pc:sldChg>
      <pc:sldChg chg="addSp delSp modSp new mod setBg">
        <pc:chgData name="Stipanovich, Anjelka@CalRecycle" userId="S::anjelka.stipanovich@calrecycle.ca.gov::08dcf81c-d574-4d3a-a2eb-e5ac7fca884b" providerId="AD" clId="Web-{AFF51589-E8B8-647D-F59E-FD08EC5ADEF3}" dt="2024-01-16T17:24:42.484" v="941" actId="20577"/>
        <pc:sldMkLst>
          <pc:docMk/>
          <pc:sldMk cId="3387177980" sldId="390"/>
        </pc:sldMkLst>
        <pc:spChg chg="mod">
          <ac:chgData name="Stipanovich, Anjelka@CalRecycle" userId="S::anjelka.stipanovich@calrecycle.ca.gov::08dcf81c-d574-4d3a-a2eb-e5ac7fca884b" providerId="AD" clId="Web-{AFF51589-E8B8-647D-F59E-FD08EC5ADEF3}" dt="2024-01-09T16:43:50.194" v="348" actId="1076"/>
          <ac:spMkLst>
            <pc:docMk/>
            <pc:sldMk cId="3387177980" sldId="390"/>
            <ac:spMk id="2" creationId="{F4745A46-F03C-56D2-DC64-27046AAB854F}"/>
          </ac:spMkLst>
        </pc:spChg>
        <pc:spChg chg="del">
          <ac:chgData name="Stipanovich, Anjelka@CalRecycle" userId="S::anjelka.stipanovich@calrecycle.ca.gov::08dcf81c-d574-4d3a-a2eb-e5ac7fca884b" providerId="AD" clId="Web-{AFF51589-E8B8-647D-F59E-FD08EC5ADEF3}" dt="2024-01-09T16:38:34.063" v="294"/>
          <ac:spMkLst>
            <pc:docMk/>
            <pc:sldMk cId="3387177980" sldId="390"/>
            <ac:spMk id="3" creationId="{1D3802C3-9114-2555-74C3-A7105BEF7DD4}"/>
          </ac:spMkLst>
        </pc:spChg>
        <pc:spChg chg="add mod">
          <ac:chgData name="Stipanovich, Anjelka@CalRecycle" userId="S::anjelka.stipanovich@calrecycle.ca.gov::08dcf81c-d574-4d3a-a2eb-e5ac7fca884b" providerId="AD" clId="Web-{AFF51589-E8B8-647D-F59E-FD08EC5ADEF3}" dt="2024-01-16T17:24:42.484" v="941" actId="20577"/>
          <ac:spMkLst>
            <pc:docMk/>
            <pc:sldMk cId="3387177980" sldId="390"/>
            <ac:spMk id="5" creationId="{02E676C3-F1F2-DE8B-DF11-D86AD7F047C2}"/>
          </ac:spMkLst>
        </pc:spChg>
        <pc:spChg chg="add mod">
          <ac:chgData name="Stipanovich, Anjelka@CalRecycle" userId="S::anjelka.stipanovich@calrecycle.ca.gov::08dcf81c-d574-4d3a-a2eb-e5ac7fca884b" providerId="AD" clId="Web-{AFF51589-E8B8-647D-F59E-FD08EC5ADEF3}" dt="2024-01-11T21:39:52.125" v="857" actId="20577"/>
          <ac:spMkLst>
            <pc:docMk/>
            <pc:sldMk cId="3387177980" sldId="390"/>
            <ac:spMk id="8" creationId="{6065DF65-E22B-EF2D-4050-F6626B2CC0F3}"/>
          </ac:spMkLst>
        </pc:spChg>
        <pc:spChg chg="add">
          <ac:chgData name="Stipanovich, Anjelka@CalRecycle" userId="S::anjelka.stipanovich@calrecycle.ca.gov::08dcf81c-d574-4d3a-a2eb-e5ac7fca884b" providerId="AD" clId="Web-{AFF51589-E8B8-647D-F59E-FD08EC5ADEF3}" dt="2024-01-09T16:38:42.641" v="295"/>
          <ac:spMkLst>
            <pc:docMk/>
            <pc:sldMk cId="3387177980" sldId="390"/>
            <ac:spMk id="11" creationId="{327D73B4-9F5C-4A64-A179-51B9500CB8B5}"/>
          </ac:spMkLst>
        </pc:spChg>
        <pc:spChg chg="add">
          <ac:chgData name="Stipanovich, Anjelka@CalRecycle" userId="S::anjelka.stipanovich@calrecycle.ca.gov::08dcf81c-d574-4d3a-a2eb-e5ac7fca884b" providerId="AD" clId="Web-{AFF51589-E8B8-647D-F59E-FD08EC5ADEF3}" dt="2024-01-09T16:38:42.641" v="295"/>
          <ac:spMkLst>
            <pc:docMk/>
            <pc:sldMk cId="3387177980" sldId="390"/>
            <ac:spMk id="13" creationId="{C1F06963-6374-4B48-844F-071A9BAAAE02}"/>
          </ac:spMkLst>
        </pc:spChg>
        <pc:spChg chg="add">
          <ac:chgData name="Stipanovich, Anjelka@CalRecycle" userId="S::anjelka.stipanovich@calrecycle.ca.gov::08dcf81c-d574-4d3a-a2eb-e5ac7fca884b" providerId="AD" clId="Web-{AFF51589-E8B8-647D-F59E-FD08EC5ADEF3}" dt="2024-01-09T16:38:42.641" v="295"/>
          <ac:spMkLst>
            <pc:docMk/>
            <pc:sldMk cId="3387177980" sldId="390"/>
            <ac:spMk id="15" creationId="{6CB927A4-E432-4310-9CD5-E89FF5063179}"/>
          </ac:spMkLst>
        </pc:spChg>
        <pc:spChg chg="add">
          <ac:chgData name="Stipanovich, Anjelka@CalRecycle" userId="S::anjelka.stipanovich@calrecycle.ca.gov::08dcf81c-d574-4d3a-a2eb-e5ac7fca884b" providerId="AD" clId="Web-{AFF51589-E8B8-647D-F59E-FD08EC5ADEF3}" dt="2024-01-09T16:38:42.641" v="295"/>
          <ac:spMkLst>
            <pc:docMk/>
            <pc:sldMk cId="3387177980" sldId="390"/>
            <ac:spMk id="17" creationId="{1453BF6C-B012-48B7-B4E8-6D7AC7C27D02}"/>
          </ac:spMkLst>
        </pc:spChg>
        <pc:spChg chg="add">
          <ac:chgData name="Stipanovich, Anjelka@CalRecycle" userId="S::anjelka.stipanovich@calrecycle.ca.gov::08dcf81c-d574-4d3a-a2eb-e5ac7fca884b" providerId="AD" clId="Web-{AFF51589-E8B8-647D-F59E-FD08EC5ADEF3}" dt="2024-01-09T16:38:42.641" v="295"/>
          <ac:spMkLst>
            <pc:docMk/>
            <pc:sldMk cId="3387177980" sldId="390"/>
            <ac:spMk id="19" creationId="{E3020543-B24B-4EC4-8FFC-8DD88EEA91A8}"/>
          </ac:spMkLst>
        </pc:spChg>
        <pc:picChg chg="add mod ord">
          <ac:chgData name="Stipanovich, Anjelka@CalRecycle" userId="S::anjelka.stipanovich@calrecycle.ca.gov::08dcf81c-d574-4d3a-a2eb-e5ac7fca884b" providerId="AD" clId="Web-{AFF51589-E8B8-647D-F59E-FD08EC5ADEF3}" dt="2024-01-09T16:42:48.130" v="318" actId="1076"/>
          <ac:picMkLst>
            <pc:docMk/>
            <pc:sldMk cId="3387177980" sldId="390"/>
            <ac:picMk id="4" creationId="{D299C381-D66A-1394-0AD3-990CA3BB4006}"/>
          </ac:picMkLst>
        </pc:picChg>
        <pc:cxnChg chg="add">
          <ac:chgData name="Stipanovich, Anjelka@CalRecycle" userId="S::anjelka.stipanovich@calrecycle.ca.gov::08dcf81c-d574-4d3a-a2eb-e5ac7fca884b" providerId="AD" clId="Web-{AFF51589-E8B8-647D-F59E-FD08EC5ADEF3}" dt="2024-01-09T16:38:42.641" v="295"/>
          <ac:cxnSpMkLst>
            <pc:docMk/>
            <pc:sldMk cId="3387177980" sldId="390"/>
            <ac:cxnSpMk id="21" creationId="{C49DA8F6-BCC1-4447-B54C-57856834B94B}"/>
          </ac:cxnSpMkLst>
        </pc:cxnChg>
      </pc:sldChg>
      <pc:sldChg chg="addSp delSp modSp new mod setBg">
        <pc:chgData name="Stipanovich, Anjelka@CalRecycle" userId="S::anjelka.stipanovich@calrecycle.ca.gov::08dcf81c-d574-4d3a-a2eb-e5ac7fca884b" providerId="AD" clId="Web-{AFF51589-E8B8-647D-F59E-FD08EC5ADEF3}" dt="2024-01-09T17:25:26.867" v="689" actId="20577"/>
        <pc:sldMkLst>
          <pc:docMk/>
          <pc:sldMk cId="1165043167" sldId="391"/>
        </pc:sldMkLst>
        <pc:spChg chg="mod ord">
          <ac:chgData name="Stipanovich, Anjelka@CalRecycle" userId="S::anjelka.stipanovich@calrecycle.ca.gov::08dcf81c-d574-4d3a-a2eb-e5ac7fca884b" providerId="AD" clId="Web-{AFF51589-E8B8-647D-F59E-FD08EC5ADEF3}" dt="2024-01-09T17:15:23.090" v="673" actId="20577"/>
          <ac:spMkLst>
            <pc:docMk/>
            <pc:sldMk cId="1165043167" sldId="391"/>
            <ac:spMk id="2" creationId="{60D442F6-103E-21FB-C249-12E3A231497D}"/>
          </ac:spMkLst>
        </pc:spChg>
        <pc:spChg chg="del">
          <ac:chgData name="Stipanovich, Anjelka@CalRecycle" userId="S::anjelka.stipanovich@calrecycle.ca.gov::08dcf81c-d574-4d3a-a2eb-e5ac7fca884b" providerId="AD" clId="Web-{AFF51589-E8B8-647D-F59E-FD08EC5ADEF3}" dt="2024-01-09T17:10:39.162" v="579"/>
          <ac:spMkLst>
            <pc:docMk/>
            <pc:sldMk cId="1165043167" sldId="391"/>
            <ac:spMk id="3" creationId="{75B92DBA-C87B-D9A5-824E-FE89585127AE}"/>
          </ac:spMkLst>
        </pc:spChg>
        <pc:spChg chg="add mod">
          <ac:chgData name="Stipanovich, Anjelka@CalRecycle" userId="S::anjelka.stipanovich@calrecycle.ca.gov::08dcf81c-d574-4d3a-a2eb-e5ac7fca884b" providerId="AD" clId="Web-{AFF51589-E8B8-647D-F59E-FD08EC5ADEF3}" dt="2024-01-09T17:25:26.867" v="689" actId="20577"/>
          <ac:spMkLst>
            <pc:docMk/>
            <pc:sldMk cId="1165043167" sldId="391"/>
            <ac:spMk id="7" creationId="{4785C3F9-23E8-0377-8B04-A3F56ECD710F}"/>
          </ac:spMkLst>
        </pc:spChg>
        <pc:spChg chg="add del">
          <ac:chgData name="Stipanovich, Anjelka@CalRecycle" userId="S::anjelka.stipanovich@calrecycle.ca.gov::08dcf81c-d574-4d3a-a2eb-e5ac7fca884b" providerId="AD" clId="Web-{AFF51589-E8B8-647D-F59E-FD08EC5ADEF3}" dt="2024-01-09T17:14:42.292" v="664"/>
          <ac:spMkLst>
            <pc:docMk/>
            <pc:sldMk cId="1165043167" sldId="391"/>
            <ac:spMk id="8" creationId="{84DB6FCC-FA41-07FF-5326-4495F30D8C5F}"/>
          </ac:spMkLst>
        </pc:spChg>
        <pc:spChg chg="add">
          <ac:chgData name="Stipanovich, Anjelka@CalRecycle" userId="S::anjelka.stipanovich@calrecycle.ca.gov::08dcf81c-d574-4d3a-a2eb-e5ac7fca884b" providerId="AD" clId="Web-{AFF51589-E8B8-647D-F59E-FD08EC5ADEF3}" dt="2024-01-09T17:10:52.163" v="580"/>
          <ac:spMkLst>
            <pc:docMk/>
            <pc:sldMk cId="1165043167" sldId="391"/>
            <ac:spMk id="11" creationId="{8FC9BE17-9A7B-462D-AE50-3D8777387304}"/>
          </ac:spMkLst>
        </pc:spChg>
        <pc:spChg chg="add">
          <ac:chgData name="Stipanovich, Anjelka@CalRecycle" userId="S::anjelka.stipanovich@calrecycle.ca.gov::08dcf81c-d574-4d3a-a2eb-e5ac7fca884b" providerId="AD" clId="Web-{AFF51589-E8B8-647D-F59E-FD08EC5ADEF3}" dt="2024-01-09T17:10:52.163" v="580"/>
          <ac:spMkLst>
            <pc:docMk/>
            <pc:sldMk cId="1165043167" sldId="391"/>
            <ac:spMk id="13" creationId="{3EBE8569-6AEC-4B8C-8D53-2DE337CDBA65}"/>
          </ac:spMkLst>
        </pc:spChg>
        <pc:spChg chg="add">
          <ac:chgData name="Stipanovich, Anjelka@CalRecycle" userId="S::anjelka.stipanovich@calrecycle.ca.gov::08dcf81c-d574-4d3a-a2eb-e5ac7fca884b" providerId="AD" clId="Web-{AFF51589-E8B8-647D-F59E-FD08EC5ADEF3}" dt="2024-01-09T17:10:52.163" v="580"/>
          <ac:spMkLst>
            <pc:docMk/>
            <pc:sldMk cId="1165043167" sldId="391"/>
            <ac:spMk id="15" creationId="{55D4142C-5077-457F-A6AD-3FECFDB39685}"/>
          </ac:spMkLst>
        </pc:spChg>
        <pc:spChg chg="add">
          <ac:chgData name="Stipanovich, Anjelka@CalRecycle" userId="S::anjelka.stipanovich@calrecycle.ca.gov::08dcf81c-d574-4d3a-a2eb-e5ac7fca884b" providerId="AD" clId="Web-{AFF51589-E8B8-647D-F59E-FD08EC5ADEF3}" dt="2024-01-09T17:10:52.163" v="580"/>
          <ac:spMkLst>
            <pc:docMk/>
            <pc:sldMk cId="1165043167" sldId="391"/>
            <ac:spMk id="17" creationId="{7A5F0580-5EE9-419F-96EE-B6529EF6E7D0}"/>
          </ac:spMkLst>
        </pc:spChg>
        <pc:picChg chg="add mod ord">
          <ac:chgData name="Stipanovich, Anjelka@CalRecycle" userId="S::anjelka.stipanovich@calrecycle.ca.gov::08dcf81c-d574-4d3a-a2eb-e5ac7fca884b" providerId="AD" clId="Web-{AFF51589-E8B8-647D-F59E-FD08EC5ADEF3}" dt="2024-01-09T17:11:09.679" v="583" actId="1076"/>
          <ac:picMkLst>
            <pc:docMk/>
            <pc:sldMk cId="1165043167" sldId="391"/>
            <ac:picMk id="4" creationId="{99C97252-B441-4961-CFEF-C9E6018BDAFA}"/>
          </ac:picMkLst>
        </pc:picChg>
        <pc:picChg chg="add del mod ord">
          <ac:chgData name="Stipanovich, Anjelka@CalRecycle" userId="S::anjelka.stipanovich@calrecycle.ca.gov::08dcf81c-d574-4d3a-a2eb-e5ac7fca884b" providerId="AD" clId="Web-{AFF51589-E8B8-647D-F59E-FD08EC5ADEF3}" dt="2024-01-09T17:14:37.886" v="663"/>
          <ac:picMkLst>
            <pc:docMk/>
            <pc:sldMk cId="1165043167" sldId="391"/>
            <ac:picMk id="5" creationId="{07B201D0-F15E-C63A-5C17-24E1A6F3E407}"/>
          </ac:picMkLst>
        </pc:picChg>
        <pc:picChg chg="add mod ord">
          <ac:chgData name="Stipanovich, Anjelka@CalRecycle" userId="S::anjelka.stipanovich@calrecycle.ca.gov::08dcf81c-d574-4d3a-a2eb-e5ac7fca884b" providerId="AD" clId="Web-{AFF51589-E8B8-647D-F59E-FD08EC5ADEF3}" dt="2024-01-09T17:15:04.433" v="670" actId="1076"/>
          <ac:picMkLst>
            <pc:docMk/>
            <pc:sldMk cId="1165043167" sldId="391"/>
            <ac:picMk id="6" creationId="{B152B64A-28EC-9946-45CC-D1EE739A8948}"/>
          </ac:picMkLst>
        </pc:picChg>
      </pc:sldChg>
      <pc:sldChg chg="addSp delSp modSp new ord">
        <pc:chgData name="Stipanovich, Anjelka@CalRecycle" userId="S::anjelka.stipanovich@calrecycle.ca.gov::08dcf81c-d574-4d3a-a2eb-e5ac7fca884b" providerId="AD" clId="Web-{AFF51589-E8B8-647D-F59E-FD08EC5ADEF3}" dt="2024-01-11T22:22:12.795" v="939"/>
        <pc:sldMkLst>
          <pc:docMk/>
          <pc:sldMk cId="1482300012" sldId="392"/>
        </pc:sldMkLst>
        <pc:spChg chg="mod">
          <ac:chgData name="Stipanovich, Anjelka@CalRecycle" userId="S::anjelka.stipanovich@calrecycle.ca.gov::08dcf81c-d574-4d3a-a2eb-e5ac7fca884b" providerId="AD" clId="Web-{AFF51589-E8B8-647D-F59E-FD08EC5ADEF3}" dt="2024-01-11T21:04:46.633" v="702" actId="20577"/>
          <ac:spMkLst>
            <pc:docMk/>
            <pc:sldMk cId="1482300012" sldId="392"/>
            <ac:spMk id="2" creationId="{D769ACAB-6507-5C40-D993-5D73F95373A7}"/>
          </ac:spMkLst>
        </pc:spChg>
        <pc:spChg chg="mod">
          <ac:chgData name="Stipanovich, Anjelka@CalRecycle" userId="S::anjelka.stipanovich@calrecycle.ca.gov::08dcf81c-d574-4d3a-a2eb-e5ac7fca884b" providerId="AD" clId="Web-{AFF51589-E8B8-647D-F59E-FD08EC5ADEF3}" dt="2024-01-11T21:30:33.431" v="781" actId="20577"/>
          <ac:spMkLst>
            <pc:docMk/>
            <pc:sldMk cId="1482300012" sldId="392"/>
            <ac:spMk id="3" creationId="{009A3600-DD0A-EE86-1AB4-C62C7182B172}"/>
          </ac:spMkLst>
        </pc:spChg>
        <pc:spChg chg="add mod">
          <ac:chgData name="Stipanovich, Anjelka@CalRecycle" userId="S::anjelka.stipanovich@calrecycle.ca.gov::08dcf81c-d574-4d3a-a2eb-e5ac7fca884b" providerId="AD" clId="Web-{AFF51589-E8B8-647D-F59E-FD08EC5ADEF3}" dt="2024-01-11T21:34:20.543" v="794" actId="20577"/>
          <ac:spMkLst>
            <pc:docMk/>
            <pc:sldMk cId="1482300012" sldId="392"/>
            <ac:spMk id="6" creationId="{1BF5607C-C88F-6C65-F98F-0022C3EDA57D}"/>
          </ac:spMkLst>
        </pc:spChg>
        <pc:spChg chg="add mod">
          <ac:chgData name="Stipanovich, Anjelka@CalRecycle" userId="S::anjelka.stipanovich@calrecycle.ca.gov::08dcf81c-d574-4d3a-a2eb-e5ac7fca884b" providerId="AD" clId="Web-{AFF51589-E8B8-647D-F59E-FD08EC5ADEF3}" dt="2024-01-11T21:35:44.184" v="808" actId="20577"/>
          <ac:spMkLst>
            <pc:docMk/>
            <pc:sldMk cId="1482300012" sldId="392"/>
            <ac:spMk id="10" creationId="{40526C04-DF83-F95C-8CED-05C7FFEE38A6}"/>
          </ac:spMkLst>
        </pc:spChg>
        <pc:picChg chg="add mod">
          <ac:chgData name="Stipanovich, Anjelka@CalRecycle" userId="S::anjelka.stipanovich@calrecycle.ca.gov::08dcf81c-d574-4d3a-a2eb-e5ac7fca884b" providerId="AD" clId="Web-{AFF51589-E8B8-647D-F59E-FD08EC5ADEF3}" dt="2024-01-11T21:30:26.947" v="779" actId="1076"/>
          <ac:picMkLst>
            <pc:docMk/>
            <pc:sldMk cId="1482300012" sldId="392"/>
            <ac:picMk id="4" creationId="{71ECAD55-E104-EC87-5C7A-54B8E42D8BC3}"/>
          </ac:picMkLst>
        </pc:picChg>
        <pc:picChg chg="add mod">
          <ac:chgData name="Stipanovich, Anjelka@CalRecycle" userId="S::anjelka.stipanovich@calrecycle.ca.gov::08dcf81c-d574-4d3a-a2eb-e5ac7fca884b" providerId="AD" clId="Web-{AFF51589-E8B8-647D-F59E-FD08EC5ADEF3}" dt="2024-01-11T21:32:44.979" v="792" actId="1076"/>
          <ac:picMkLst>
            <pc:docMk/>
            <pc:sldMk cId="1482300012" sldId="392"/>
            <ac:picMk id="5" creationId="{7DD54A01-3B16-C29E-8E61-06CF245069AB}"/>
          </ac:picMkLst>
        </pc:picChg>
        <pc:picChg chg="add del mod">
          <ac:chgData name="Stipanovich, Anjelka@CalRecycle" userId="S::anjelka.stipanovich@calrecycle.ca.gov::08dcf81c-d574-4d3a-a2eb-e5ac7fca884b" providerId="AD" clId="Web-{AFF51589-E8B8-647D-F59E-FD08EC5ADEF3}" dt="2024-01-11T21:31:42.635" v="785"/>
          <ac:picMkLst>
            <pc:docMk/>
            <pc:sldMk cId="1482300012" sldId="392"/>
            <ac:picMk id="7" creationId="{41A8A8F4-029D-6D15-65CC-587C4E14492C}"/>
          </ac:picMkLst>
        </pc:picChg>
        <pc:picChg chg="add del mod">
          <ac:chgData name="Stipanovich, Anjelka@CalRecycle" userId="S::anjelka.stipanovich@calrecycle.ca.gov::08dcf81c-d574-4d3a-a2eb-e5ac7fca884b" providerId="AD" clId="Web-{AFF51589-E8B8-647D-F59E-FD08EC5ADEF3}" dt="2024-01-11T21:31:55.213" v="787"/>
          <ac:picMkLst>
            <pc:docMk/>
            <pc:sldMk cId="1482300012" sldId="392"/>
            <ac:picMk id="8" creationId="{EA5BF897-49F6-8BF2-9EEE-0D3CE1FFBD64}"/>
          </ac:picMkLst>
        </pc:picChg>
        <pc:picChg chg="add mod">
          <ac:chgData name="Stipanovich, Anjelka@CalRecycle" userId="S::anjelka.stipanovich@calrecycle.ca.gov::08dcf81c-d574-4d3a-a2eb-e5ac7fca884b" providerId="AD" clId="Web-{AFF51589-E8B8-647D-F59E-FD08EC5ADEF3}" dt="2024-01-11T21:32:37.557" v="791" actId="1076"/>
          <ac:picMkLst>
            <pc:docMk/>
            <pc:sldMk cId="1482300012" sldId="392"/>
            <ac:picMk id="9" creationId="{C81941FD-DF47-0733-1584-088C93DAB141}"/>
          </ac:picMkLst>
        </pc:picChg>
      </pc:sldChg>
      <pc:sldChg chg="addSp delSp modSp new">
        <pc:chgData name="Stipanovich, Anjelka@CalRecycle" userId="S::anjelka.stipanovich@calrecycle.ca.gov::08dcf81c-d574-4d3a-a2eb-e5ac7fca884b" providerId="AD" clId="Web-{AFF51589-E8B8-647D-F59E-FD08EC5ADEF3}" dt="2024-01-11T22:20:17.995" v="930" actId="1076"/>
        <pc:sldMkLst>
          <pc:docMk/>
          <pc:sldMk cId="3225644816" sldId="393"/>
        </pc:sldMkLst>
        <pc:spChg chg="mod">
          <ac:chgData name="Stipanovich, Anjelka@CalRecycle" userId="S::anjelka.stipanovich@calrecycle.ca.gov::08dcf81c-d574-4d3a-a2eb-e5ac7fca884b" providerId="AD" clId="Web-{AFF51589-E8B8-647D-F59E-FD08EC5ADEF3}" dt="2024-01-11T22:17:56.149" v="907" actId="20577"/>
          <ac:spMkLst>
            <pc:docMk/>
            <pc:sldMk cId="3225644816" sldId="393"/>
            <ac:spMk id="2" creationId="{4A5D49D8-0D64-8B14-FACE-B123C9514181}"/>
          </ac:spMkLst>
        </pc:spChg>
        <pc:spChg chg="del">
          <ac:chgData name="Stipanovich, Anjelka@CalRecycle" userId="S::anjelka.stipanovich@calrecycle.ca.gov::08dcf81c-d574-4d3a-a2eb-e5ac7fca884b" providerId="AD" clId="Web-{AFF51589-E8B8-647D-F59E-FD08EC5ADEF3}" dt="2024-01-11T21:57:28.636" v="859"/>
          <ac:spMkLst>
            <pc:docMk/>
            <pc:sldMk cId="3225644816" sldId="393"/>
            <ac:spMk id="3" creationId="{7173846D-7E3F-D514-F5E1-CD43C6D17CB7}"/>
          </ac:spMkLst>
        </pc:spChg>
        <pc:spChg chg="add del mod">
          <ac:chgData name="Stipanovich, Anjelka@CalRecycle" userId="S::anjelka.stipanovich@calrecycle.ca.gov::08dcf81c-d574-4d3a-a2eb-e5ac7fca884b" providerId="AD" clId="Web-{AFF51589-E8B8-647D-F59E-FD08EC5ADEF3}" dt="2024-01-11T22:11:08.004" v="866"/>
          <ac:spMkLst>
            <pc:docMk/>
            <pc:sldMk cId="3225644816" sldId="393"/>
            <ac:spMk id="8" creationId="{6B9F16E0-AFBE-3B3D-B5C5-76195079D487}"/>
          </ac:spMkLst>
        </pc:spChg>
        <pc:spChg chg="add mod">
          <ac:chgData name="Stipanovich, Anjelka@CalRecycle" userId="S::anjelka.stipanovich@calrecycle.ca.gov::08dcf81c-d574-4d3a-a2eb-e5ac7fca884b" providerId="AD" clId="Web-{AFF51589-E8B8-647D-F59E-FD08EC5ADEF3}" dt="2024-01-11T22:20:17.995" v="930" actId="1076"/>
          <ac:spMkLst>
            <pc:docMk/>
            <pc:sldMk cId="3225644816" sldId="393"/>
            <ac:spMk id="12" creationId="{D590BCDD-F5C5-6B55-D38C-805346C55BEB}"/>
          </ac:spMkLst>
        </pc:spChg>
        <pc:picChg chg="add del mod ord">
          <ac:chgData name="Stipanovich, Anjelka@CalRecycle" userId="S::anjelka.stipanovich@calrecycle.ca.gov::08dcf81c-d574-4d3a-a2eb-e5ac7fca884b" providerId="AD" clId="Web-{AFF51589-E8B8-647D-F59E-FD08EC5ADEF3}" dt="2024-01-11T22:09:08.316" v="864"/>
          <ac:picMkLst>
            <pc:docMk/>
            <pc:sldMk cId="3225644816" sldId="393"/>
            <ac:picMk id="4" creationId="{F002A7A3-ADAE-1840-C57D-C31B37184B82}"/>
          </ac:picMkLst>
        </pc:picChg>
        <pc:picChg chg="add del mod">
          <ac:chgData name="Stipanovich, Anjelka@CalRecycle" userId="S::anjelka.stipanovich@calrecycle.ca.gov::08dcf81c-d574-4d3a-a2eb-e5ac7fca884b" providerId="AD" clId="Web-{AFF51589-E8B8-647D-F59E-FD08EC5ADEF3}" dt="2024-01-11T22:03:39.406" v="862"/>
          <ac:picMkLst>
            <pc:docMk/>
            <pc:sldMk cId="3225644816" sldId="393"/>
            <ac:picMk id="5" creationId="{5CEC424B-238E-4559-9576-09FB9091A9D7}"/>
          </ac:picMkLst>
        </pc:picChg>
        <pc:picChg chg="add mod">
          <ac:chgData name="Stipanovich, Anjelka@CalRecycle" userId="S::anjelka.stipanovich@calrecycle.ca.gov::08dcf81c-d574-4d3a-a2eb-e5ac7fca884b" providerId="AD" clId="Web-{AFF51589-E8B8-647D-F59E-FD08EC5ADEF3}" dt="2024-01-11T22:17:06.571" v="894" actId="1076"/>
          <ac:picMkLst>
            <pc:docMk/>
            <pc:sldMk cId="3225644816" sldId="393"/>
            <ac:picMk id="6" creationId="{B9DE21AD-F85C-5B44-BB03-093D01B524A6}"/>
          </ac:picMkLst>
        </pc:picChg>
        <pc:picChg chg="add mod ord">
          <ac:chgData name="Stipanovich, Anjelka@CalRecycle" userId="S::anjelka.stipanovich@calrecycle.ca.gov::08dcf81c-d574-4d3a-a2eb-e5ac7fca884b" providerId="AD" clId="Web-{AFF51589-E8B8-647D-F59E-FD08EC5ADEF3}" dt="2024-01-11T22:16:50.461" v="893" actId="1076"/>
          <ac:picMkLst>
            <pc:docMk/>
            <pc:sldMk cId="3225644816" sldId="393"/>
            <ac:picMk id="9" creationId="{244DF021-C339-723A-32D9-E0D77EB48FF7}"/>
          </ac:picMkLst>
        </pc:picChg>
        <pc:picChg chg="add mod">
          <ac:chgData name="Stipanovich, Anjelka@CalRecycle" userId="S::anjelka.stipanovich@calrecycle.ca.gov::08dcf81c-d574-4d3a-a2eb-e5ac7fca884b" providerId="AD" clId="Web-{AFF51589-E8B8-647D-F59E-FD08EC5ADEF3}" dt="2024-01-11T22:16:47.680" v="892" actId="1076"/>
          <ac:picMkLst>
            <pc:docMk/>
            <pc:sldMk cId="3225644816" sldId="393"/>
            <ac:picMk id="10" creationId="{1716D496-8854-49C4-1653-D3A59A7C9F4A}"/>
          </ac:picMkLst>
        </pc:picChg>
        <pc:picChg chg="add mod">
          <ac:chgData name="Stipanovich, Anjelka@CalRecycle" userId="S::anjelka.stipanovich@calrecycle.ca.gov::08dcf81c-d574-4d3a-a2eb-e5ac7fca884b" providerId="AD" clId="Web-{AFF51589-E8B8-647D-F59E-FD08EC5ADEF3}" dt="2024-01-11T22:16:44.571" v="891" actId="1076"/>
          <ac:picMkLst>
            <pc:docMk/>
            <pc:sldMk cId="3225644816" sldId="393"/>
            <ac:picMk id="11" creationId="{6AD98EE2-B6B2-0657-35EB-740BD629FC10}"/>
          </ac:picMkLst>
        </pc:picChg>
      </pc:sldChg>
      <pc:sldChg chg="addSp delSp modSp new">
        <pc:chgData name="Stipanovich, Anjelka@CalRecycle" userId="S::anjelka.stipanovich@calrecycle.ca.gov::08dcf81c-d574-4d3a-a2eb-e5ac7fca884b" providerId="AD" clId="Web-{AFF51589-E8B8-647D-F59E-FD08EC5ADEF3}" dt="2024-01-16T17:33:34.850" v="976" actId="1076"/>
        <pc:sldMkLst>
          <pc:docMk/>
          <pc:sldMk cId="3454111513" sldId="394"/>
        </pc:sldMkLst>
        <pc:spChg chg="mod">
          <ac:chgData name="Stipanovich, Anjelka@CalRecycle" userId="S::anjelka.stipanovich@calrecycle.ca.gov::08dcf81c-d574-4d3a-a2eb-e5ac7fca884b" providerId="AD" clId="Web-{AFF51589-E8B8-647D-F59E-FD08EC5ADEF3}" dt="2024-01-11T22:21:46.576" v="938" actId="20577"/>
          <ac:spMkLst>
            <pc:docMk/>
            <pc:sldMk cId="3454111513" sldId="394"/>
            <ac:spMk id="2" creationId="{B3A2E7EE-A7A8-54F3-EB4F-6EFEAA4FB64E}"/>
          </ac:spMkLst>
        </pc:spChg>
        <pc:spChg chg="del">
          <ac:chgData name="Stipanovich, Anjelka@CalRecycle" userId="S::anjelka.stipanovich@calrecycle.ca.gov::08dcf81c-d574-4d3a-a2eb-e5ac7fca884b" providerId="AD" clId="Web-{AFF51589-E8B8-647D-F59E-FD08EC5ADEF3}" dt="2024-01-16T17:25:46.188" v="942"/>
          <ac:spMkLst>
            <pc:docMk/>
            <pc:sldMk cId="3454111513" sldId="394"/>
            <ac:spMk id="3" creationId="{E991CA76-C257-DD89-FA6F-4B115B69FA28}"/>
          </ac:spMkLst>
        </pc:spChg>
        <pc:spChg chg="add del mod">
          <ac:chgData name="Stipanovich, Anjelka@CalRecycle" userId="S::anjelka.stipanovich@calrecycle.ca.gov::08dcf81c-d574-4d3a-a2eb-e5ac7fca884b" providerId="AD" clId="Web-{AFF51589-E8B8-647D-F59E-FD08EC5ADEF3}" dt="2024-01-16T17:27:51.643" v="944"/>
          <ac:spMkLst>
            <pc:docMk/>
            <pc:sldMk cId="3454111513" sldId="394"/>
            <ac:spMk id="6" creationId="{219E1F5A-AE54-FBE8-C8B0-F431D9D774F8}"/>
          </ac:spMkLst>
        </pc:spChg>
        <pc:picChg chg="add del mod ord">
          <ac:chgData name="Stipanovich, Anjelka@CalRecycle" userId="S::anjelka.stipanovich@calrecycle.ca.gov::08dcf81c-d574-4d3a-a2eb-e5ac7fca884b" providerId="AD" clId="Web-{AFF51589-E8B8-647D-F59E-FD08EC5ADEF3}" dt="2024-01-16T17:26:17.110" v="943"/>
          <ac:picMkLst>
            <pc:docMk/>
            <pc:sldMk cId="3454111513" sldId="394"/>
            <ac:picMk id="4" creationId="{D8440AF0-F5D5-D875-6487-F7C5AABA6F2D}"/>
          </ac:picMkLst>
        </pc:picChg>
        <pc:picChg chg="add mod ord modCrop">
          <ac:chgData name="Stipanovich, Anjelka@CalRecycle" userId="S::anjelka.stipanovich@calrecycle.ca.gov::08dcf81c-d574-4d3a-a2eb-e5ac7fca884b" providerId="AD" clId="Web-{AFF51589-E8B8-647D-F59E-FD08EC5ADEF3}" dt="2024-01-16T17:30:55.067" v="965" actId="1076"/>
          <ac:picMkLst>
            <pc:docMk/>
            <pc:sldMk cId="3454111513" sldId="394"/>
            <ac:picMk id="7" creationId="{496D058A-FA16-868C-6BCC-704982CBADB0}"/>
          </ac:picMkLst>
        </pc:picChg>
        <pc:picChg chg="add mod modCrop">
          <ac:chgData name="Stipanovich, Anjelka@CalRecycle" userId="S::anjelka.stipanovich@calrecycle.ca.gov::08dcf81c-d574-4d3a-a2eb-e5ac7fca884b" providerId="AD" clId="Web-{AFF51589-E8B8-647D-F59E-FD08EC5ADEF3}" dt="2024-01-16T17:33:34.850" v="976" actId="1076"/>
          <ac:picMkLst>
            <pc:docMk/>
            <pc:sldMk cId="3454111513" sldId="394"/>
            <ac:picMk id="8" creationId="{32C27E3E-B17D-BDB8-CA61-CC36308E0251}"/>
          </ac:picMkLst>
        </pc:picChg>
      </pc:sldChg>
      <pc:sldChg chg="addSp delSp modSp new mod setBg">
        <pc:chgData name="Stipanovich, Anjelka@CalRecycle" userId="S::anjelka.stipanovich@calrecycle.ca.gov::08dcf81c-d574-4d3a-a2eb-e5ac7fca884b" providerId="AD" clId="Web-{AFF51589-E8B8-647D-F59E-FD08EC5ADEF3}" dt="2024-01-16T17:56:29.072" v="1021"/>
        <pc:sldMkLst>
          <pc:docMk/>
          <pc:sldMk cId="2265464356" sldId="395"/>
        </pc:sldMkLst>
        <pc:spChg chg="mod ord">
          <ac:chgData name="Stipanovich, Anjelka@CalRecycle" userId="S::anjelka.stipanovich@calrecycle.ca.gov::08dcf81c-d574-4d3a-a2eb-e5ac7fca884b" providerId="AD" clId="Web-{AFF51589-E8B8-647D-F59E-FD08EC5ADEF3}" dt="2024-01-16T17:56:29.072" v="1021"/>
          <ac:spMkLst>
            <pc:docMk/>
            <pc:sldMk cId="2265464356" sldId="395"/>
            <ac:spMk id="2" creationId="{64205638-ECC3-8119-3870-4D0C4B5BC00E}"/>
          </ac:spMkLst>
        </pc:spChg>
        <pc:spChg chg="del">
          <ac:chgData name="Stipanovich, Anjelka@CalRecycle" userId="S::anjelka.stipanovich@calrecycle.ca.gov::08dcf81c-d574-4d3a-a2eb-e5ac7fca884b" providerId="AD" clId="Web-{AFF51589-E8B8-647D-F59E-FD08EC5ADEF3}" dt="2024-01-16T17:49:22.769" v="978"/>
          <ac:spMkLst>
            <pc:docMk/>
            <pc:sldMk cId="2265464356" sldId="395"/>
            <ac:spMk id="3" creationId="{3F654598-0846-D6BF-B445-10EAAAF6C33D}"/>
          </ac:spMkLst>
        </pc:spChg>
        <pc:spChg chg="add del">
          <ac:chgData name="Stipanovich, Anjelka@CalRecycle" userId="S::anjelka.stipanovich@calrecycle.ca.gov::08dcf81c-d574-4d3a-a2eb-e5ac7fca884b" providerId="AD" clId="Web-{AFF51589-E8B8-647D-F59E-FD08EC5ADEF3}" dt="2024-01-16T17:49:57.785" v="980"/>
          <ac:spMkLst>
            <pc:docMk/>
            <pc:sldMk cId="2265464356" sldId="395"/>
            <ac:spMk id="8" creationId="{2B96EAA0-DBDB-B3F9-B6B4-118EDFD483BA}"/>
          </ac:spMkLst>
        </pc:spChg>
        <pc:spChg chg="add del">
          <ac:chgData name="Stipanovich, Anjelka@CalRecycle" userId="S::anjelka.stipanovich@calrecycle.ca.gov::08dcf81c-d574-4d3a-a2eb-e5ac7fca884b" providerId="AD" clId="Web-{AFF51589-E8B8-647D-F59E-FD08EC5ADEF3}" dt="2024-01-16T17:49:57.785" v="980"/>
          <ac:spMkLst>
            <pc:docMk/>
            <pc:sldMk cId="2265464356" sldId="395"/>
            <ac:spMk id="11" creationId="{3AFE8227-C443-417B-BA91-520EB1EF4559}"/>
          </ac:spMkLst>
        </pc:spChg>
        <pc:spChg chg="add del">
          <ac:chgData name="Stipanovich, Anjelka@CalRecycle" userId="S::anjelka.stipanovich@calrecycle.ca.gov::08dcf81c-d574-4d3a-a2eb-e5ac7fca884b" providerId="AD" clId="Web-{AFF51589-E8B8-647D-F59E-FD08EC5ADEF3}" dt="2024-01-16T17:49:57.785" v="980"/>
          <ac:spMkLst>
            <pc:docMk/>
            <pc:sldMk cId="2265464356" sldId="395"/>
            <ac:spMk id="13" creationId="{907741FC-B544-4A6E-B831-6789D042333D}"/>
          </ac:spMkLst>
        </pc:spChg>
        <pc:spChg chg="add del">
          <ac:chgData name="Stipanovich, Anjelka@CalRecycle" userId="S::anjelka.stipanovich@calrecycle.ca.gov::08dcf81c-d574-4d3a-a2eb-e5ac7fca884b" providerId="AD" clId="Web-{AFF51589-E8B8-647D-F59E-FD08EC5ADEF3}" dt="2024-01-16T17:49:57.785" v="980"/>
          <ac:spMkLst>
            <pc:docMk/>
            <pc:sldMk cId="2265464356" sldId="395"/>
            <ac:spMk id="15" creationId="{3F0BE7ED-7814-4273-B18A-F26CC0380380}"/>
          </ac:spMkLst>
        </pc:spChg>
        <pc:spChg chg="add del">
          <ac:chgData name="Stipanovich, Anjelka@CalRecycle" userId="S::anjelka.stipanovich@calrecycle.ca.gov::08dcf81c-d574-4d3a-a2eb-e5ac7fca884b" providerId="AD" clId="Web-{AFF51589-E8B8-647D-F59E-FD08EC5ADEF3}" dt="2024-01-16T17:50:05.629" v="982"/>
          <ac:spMkLst>
            <pc:docMk/>
            <pc:sldMk cId="2265464356" sldId="395"/>
            <ac:spMk id="17" creationId="{F13C74B1-5B17-4795-BED0-7140497B445A}"/>
          </ac:spMkLst>
        </pc:spChg>
        <pc:spChg chg="add del">
          <ac:chgData name="Stipanovich, Anjelka@CalRecycle" userId="S::anjelka.stipanovich@calrecycle.ca.gov::08dcf81c-d574-4d3a-a2eb-e5ac7fca884b" providerId="AD" clId="Web-{AFF51589-E8B8-647D-F59E-FD08EC5ADEF3}" dt="2024-01-16T17:50:05.629" v="982"/>
          <ac:spMkLst>
            <pc:docMk/>
            <pc:sldMk cId="2265464356" sldId="395"/>
            <ac:spMk id="18" creationId="{D4974D33-8DC5-464E-8C6D-BE58F0669C17}"/>
          </ac:spMkLst>
        </pc:spChg>
        <pc:spChg chg="add del">
          <ac:chgData name="Stipanovich, Anjelka@CalRecycle" userId="S::anjelka.stipanovich@calrecycle.ca.gov::08dcf81c-d574-4d3a-a2eb-e5ac7fca884b" providerId="AD" clId="Web-{AFF51589-E8B8-647D-F59E-FD08EC5ADEF3}" dt="2024-01-16T17:50:05.629" v="982"/>
          <ac:spMkLst>
            <pc:docMk/>
            <pc:sldMk cId="2265464356" sldId="395"/>
            <ac:spMk id="19" creationId="{F5158C12-8E8C-281B-A8F6-4A0BBACAA7A1}"/>
          </ac:spMkLst>
        </pc:spChg>
        <pc:spChg chg="add del">
          <ac:chgData name="Stipanovich, Anjelka@CalRecycle" userId="S::anjelka.stipanovich@calrecycle.ca.gov::08dcf81c-d574-4d3a-a2eb-e5ac7fca884b" providerId="AD" clId="Web-{AFF51589-E8B8-647D-F59E-FD08EC5ADEF3}" dt="2024-01-16T17:50:57.255" v="984"/>
          <ac:spMkLst>
            <pc:docMk/>
            <pc:sldMk cId="2265464356" sldId="395"/>
            <ac:spMk id="21" creationId="{1DE4475A-CD9B-BE31-17D4-7FF5B42ED119}"/>
          </ac:spMkLst>
        </pc:spChg>
        <pc:spChg chg="add del">
          <ac:chgData name="Stipanovich, Anjelka@CalRecycle" userId="S::anjelka.stipanovich@calrecycle.ca.gov::08dcf81c-d574-4d3a-a2eb-e5ac7fca884b" providerId="AD" clId="Web-{AFF51589-E8B8-647D-F59E-FD08EC5ADEF3}" dt="2024-01-16T17:53:31.272" v="1010"/>
          <ac:spMkLst>
            <pc:docMk/>
            <pc:sldMk cId="2265464356" sldId="395"/>
            <ac:spMk id="25" creationId="{F13C74B1-5B17-4795-BED0-7140497B445A}"/>
          </ac:spMkLst>
        </pc:spChg>
        <pc:spChg chg="add del">
          <ac:chgData name="Stipanovich, Anjelka@CalRecycle" userId="S::anjelka.stipanovich@calrecycle.ca.gov::08dcf81c-d574-4d3a-a2eb-e5ac7fca884b" providerId="AD" clId="Web-{AFF51589-E8B8-647D-F59E-FD08EC5ADEF3}" dt="2024-01-16T17:53:31.272" v="1010"/>
          <ac:spMkLst>
            <pc:docMk/>
            <pc:sldMk cId="2265464356" sldId="395"/>
            <ac:spMk id="26" creationId="{D4974D33-8DC5-464E-8C6D-BE58F0669C17}"/>
          </ac:spMkLst>
        </pc:spChg>
        <pc:spChg chg="add del">
          <ac:chgData name="Stipanovich, Anjelka@CalRecycle" userId="S::anjelka.stipanovich@calrecycle.ca.gov::08dcf81c-d574-4d3a-a2eb-e5ac7fca884b" providerId="AD" clId="Web-{AFF51589-E8B8-647D-F59E-FD08EC5ADEF3}" dt="2024-01-16T17:53:31.272" v="1010"/>
          <ac:spMkLst>
            <pc:docMk/>
            <pc:sldMk cId="2265464356" sldId="395"/>
            <ac:spMk id="27" creationId="{F5158C12-8E8C-281B-A8F6-4A0BBACAA7A1}"/>
          </ac:spMkLst>
        </pc:spChg>
        <pc:spChg chg="add del">
          <ac:chgData name="Stipanovich, Anjelka@CalRecycle" userId="S::anjelka.stipanovich@calrecycle.ca.gov::08dcf81c-d574-4d3a-a2eb-e5ac7fca884b" providerId="AD" clId="Web-{AFF51589-E8B8-647D-F59E-FD08EC5ADEF3}" dt="2024-01-16T17:56:29.072" v="1021"/>
          <ac:spMkLst>
            <pc:docMk/>
            <pc:sldMk cId="2265464356" sldId="395"/>
            <ac:spMk id="32" creationId="{D12DDE76-C203-4047-9998-63900085B5E8}"/>
          </ac:spMkLst>
        </pc:spChg>
        <pc:spChg chg="add del">
          <ac:chgData name="Stipanovich, Anjelka@CalRecycle" userId="S::anjelka.stipanovich@calrecycle.ca.gov::08dcf81c-d574-4d3a-a2eb-e5ac7fca884b" providerId="AD" clId="Web-{AFF51589-E8B8-647D-F59E-FD08EC5ADEF3}" dt="2024-01-16T17:54:57.883" v="1016"/>
          <ac:spMkLst>
            <pc:docMk/>
            <pc:sldMk cId="2265464356" sldId="395"/>
            <ac:spMk id="36" creationId="{8B7221C6-7CEB-6855-1B10-2F5A349BFB0F}"/>
          </ac:spMkLst>
        </pc:spChg>
        <pc:spChg chg="add del">
          <ac:chgData name="Stipanovich, Anjelka@CalRecycle" userId="S::anjelka.stipanovich@calrecycle.ca.gov::08dcf81c-d574-4d3a-a2eb-e5ac7fca884b" providerId="AD" clId="Web-{AFF51589-E8B8-647D-F59E-FD08EC5ADEF3}" dt="2024-01-16T17:54:50.977" v="1014"/>
          <ac:spMkLst>
            <pc:docMk/>
            <pc:sldMk cId="2265464356" sldId="395"/>
            <ac:spMk id="37" creationId="{D12DDE76-C203-4047-9998-63900085B5E8}"/>
          </ac:spMkLst>
        </pc:spChg>
        <pc:spChg chg="add del">
          <ac:chgData name="Stipanovich, Anjelka@CalRecycle" userId="S::anjelka.stipanovich@calrecycle.ca.gov::08dcf81c-d574-4d3a-a2eb-e5ac7fca884b" providerId="AD" clId="Web-{AFF51589-E8B8-647D-F59E-FD08EC5ADEF3}" dt="2024-01-16T17:56:29.056" v="1020"/>
          <ac:spMkLst>
            <pc:docMk/>
            <pc:sldMk cId="2265464356" sldId="395"/>
            <ac:spMk id="41" creationId="{D1EA859B-E555-4109-94F3-6700E046E008}"/>
          </ac:spMkLst>
        </pc:spChg>
        <pc:spChg chg="add del">
          <ac:chgData name="Stipanovich, Anjelka@CalRecycle" userId="S::anjelka.stipanovich@calrecycle.ca.gov::08dcf81c-d574-4d3a-a2eb-e5ac7fca884b" providerId="AD" clId="Web-{AFF51589-E8B8-647D-F59E-FD08EC5ADEF3}" dt="2024-01-16T17:56:28.306" v="1018"/>
          <ac:spMkLst>
            <pc:docMk/>
            <pc:sldMk cId="2265464356" sldId="395"/>
            <ac:spMk id="43" creationId="{D12DDE76-C203-4047-9998-63900085B5E8}"/>
          </ac:spMkLst>
        </pc:spChg>
        <pc:spChg chg="add del">
          <ac:chgData name="Stipanovich, Anjelka@CalRecycle" userId="S::anjelka.stipanovich@calrecycle.ca.gov::08dcf81c-d574-4d3a-a2eb-e5ac7fca884b" providerId="AD" clId="Web-{AFF51589-E8B8-647D-F59E-FD08EC5ADEF3}" dt="2024-01-16T17:56:29.056" v="1020"/>
          <ac:spMkLst>
            <pc:docMk/>
            <pc:sldMk cId="2265464356" sldId="395"/>
            <ac:spMk id="45" creationId="{04812C46-200A-4DEB-A05E-3ED6C68C2387}"/>
          </ac:spMkLst>
        </pc:spChg>
        <pc:spChg chg="add del">
          <ac:chgData name="Stipanovich, Anjelka@CalRecycle" userId="S::anjelka.stipanovich@calrecycle.ca.gov::08dcf81c-d574-4d3a-a2eb-e5ac7fca884b" providerId="AD" clId="Web-{AFF51589-E8B8-647D-F59E-FD08EC5ADEF3}" dt="2024-01-16T17:56:29.056" v="1020"/>
          <ac:spMkLst>
            <pc:docMk/>
            <pc:sldMk cId="2265464356" sldId="395"/>
            <ac:spMk id="46" creationId="{FABDBACD-5FED-5AD9-EA25-AA1B0832C373}"/>
          </ac:spMkLst>
        </pc:spChg>
        <pc:spChg chg="add">
          <ac:chgData name="Stipanovich, Anjelka@CalRecycle" userId="S::anjelka.stipanovich@calrecycle.ca.gov::08dcf81c-d574-4d3a-a2eb-e5ac7fca884b" providerId="AD" clId="Web-{AFF51589-E8B8-647D-F59E-FD08EC5ADEF3}" dt="2024-01-16T17:56:29.072" v="1021"/>
          <ac:spMkLst>
            <pc:docMk/>
            <pc:sldMk cId="2265464356" sldId="395"/>
            <ac:spMk id="48" creationId="{F13C74B1-5B17-4795-BED0-7140497B445A}"/>
          </ac:spMkLst>
        </pc:spChg>
        <pc:spChg chg="add">
          <ac:chgData name="Stipanovich, Anjelka@CalRecycle" userId="S::anjelka.stipanovich@calrecycle.ca.gov::08dcf81c-d574-4d3a-a2eb-e5ac7fca884b" providerId="AD" clId="Web-{AFF51589-E8B8-647D-F59E-FD08EC5ADEF3}" dt="2024-01-16T17:56:29.072" v="1021"/>
          <ac:spMkLst>
            <pc:docMk/>
            <pc:sldMk cId="2265464356" sldId="395"/>
            <ac:spMk id="49" creationId="{D4974D33-8DC5-464E-8C6D-BE58F0669C17}"/>
          </ac:spMkLst>
        </pc:spChg>
        <pc:spChg chg="add">
          <ac:chgData name="Stipanovich, Anjelka@CalRecycle" userId="S::anjelka.stipanovich@calrecycle.ca.gov::08dcf81c-d574-4d3a-a2eb-e5ac7fca884b" providerId="AD" clId="Web-{AFF51589-E8B8-647D-F59E-FD08EC5ADEF3}" dt="2024-01-16T17:56:29.072" v="1021"/>
          <ac:spMkLst>
            <pc:docMk/>
            <pc:sldMk cId="2265464356" sldId="395"/>
            <ac:spMk id="50" creationId="{3B4CB0B7-AC5E-CDE0-F2EB-C4293D7053AF}"/>
          </ac:spMkLst>
        </pc:spChg>
        <pc:grpChg chg="add del">
          <ac:chgData name="Stipanovich, Anjelka@CalRecycle" userId="S::anjelka.stipanovich@calrecycle.ca.gov::08dcf81c-d574-4d3a-a2eb-e5ac7fca884b" providerId="AD" clId="Web-{AFF51589-E8B8-647D-F59E-FD08EC5ADEF3}" dt="2024-01-16T17:50:57.255" v="984"/>
          <ac:grpSpMkLst>
            <pc:docMk/>
            <pc:sldMk cId="2265464356" sldId="395"/>
            <ac:grpSpMk id="22" creationId="{6258F736-B256-8039-9DC6-F4E49A5C5AD5}"/>
          </ac:grpSpMkLst>
        </pc:grpChg>
        <pc:grpChg chg="add del">
          <ac:chgData name="Stipanovich, Anjelka@CalRecycle" userId="S::anjelka.stipanovich@calrecycle.ca.gov::08dcf81c-d574-4d3a-a2eb-e5ac7fca884b" providerId="AD" clId="Web-{AFF51589-E8B8-647D-F59E-FD08EC5ADEF3}" dt="2024-01-16T17:54:57.883" v="1016"/>
          <ac:grpSpMkLst>
            <pc:docMk/>
            <pc:sldMk cId="2265464356" sldId="395"/>
            <ac:grpSpMk id="39" creationId="{BE589684-54CA-64D8-C963-5F19FF75BF72}"/>
          </ac:grpSpMkLst>
        </pc:grpChg>
        <pc:picChg chg="add mod ord">
          <ac:chgData name="Stipanovich, Anjelka@CalRecycle" userId="S::anjelka.stipanovich@calrecycle.ca.gov::08dcf81c-d574-4d3a-a2eb-e5ac7fca884b" providerId="AD" clId="Web-{AFF51589-E8B8-647D-F59E-FD08EC5ADEF3}" dt="2024-01-16T17:56:29.072" v="1021"/>
          <ac:picMkLst>
            <pc:docMk/>
            <pc:sldMk cId="2265464356" sldId="395"/>
            <ac:picMk id="4" creationId="{C7708F6A-C8EF-70B5-E00F-8DAE23ED548D}"/>
          </ac:picMkLst>
        </pc:picChg>
      </pc:sldChg>
    </pc:docChg>
  </pc:docChgLst>
  <pc:docChgLst>
    <pc:chgData name="Lower, Sasha@CalRecycle" userId="92c80dd9-cca4-4eca-b8c6-677d223e0cfd" providerId="ADAL" clId="{BF494164-EFAC-480F-BAB6-859B22F1C95A}"/>
    <pc:docChg chg="modSld">
      <pc:chgData name="Lower, Sasha@CalRecycle" userId="92c80dd9-cca4-4eca-b8c6-677d223e0cfd" providerId="ADAL" clId="{BF494164-EFAC-480F-BAB6-859B22F1C95A}" dt="2023-12-28T22:24:04.395" v="15" actId="20577"/>
      <pc:docMkLst>
        <pc:docMk/>
      </pc:docMkLst>
      <pc:sldChg chg="modSp mod">
        <pc:chgData name="Lower, Sasha@CalRecycle" userId="92c80dd9-cca4-4eca-b8c6-677d223e0cfd" providerId="ADAL" clId="{BF494164-EFAC-480F-BAB6-859B22F1C95A}" dt="2023-12-28T22:24:04.395" v="15" actId="20577"/>
        <pc:sldMkLst>
          <pc:docMk/>
          <pc:sldMk cId="3092190868" sldId="261"/>
        </pc:sldMkLst>
        <pc:spChg chg="mod">
          <ac:chgData name="Lower, Sasha@CalRecycle" userId="92c80dd9-cca4-4eca-b8c6-677d223e0cfd" providerId="ADAL" clId="{BF494164-EFAC-480F-BAB6-859B22F1C95A}" dt="2023-12-28T22:24:04.395" v="15" actId="20577"/>
          <ac:spMkLst>
            <pc:docMk/>
            <pc:sldMk cId="3092190868" sldId="261"/>
            <ac:spMk id="2" creationId="{81395BCF-3174-374A-AA0B-2C72B35CB6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A76AE7-0595-443D-9F19-7A7E9DB1D117}" type="datetimeFigureOut">
              <a:rPr lang="en-US" smtClean="0"/>
              <a:t>1/31/2024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B45825-4075-41A0-929A-855EA8E59A51}" type="slidenum">
              <a:rPr lang="en-US" smtClean="0"/>
              <a:t>‹#›</a:t>
            </a:fld>
            <a:endParaRPr lang="en-US"/>
          </a:p>
        </p:txBody>
      </p:sp>
    </p:spTree>
    <p:extLst>
      <p:ext uri="{BB962C8B-B14F-4D97-AF65-F5344CB8AC3E}">
        <p14:creationId xmlns:p14="http://schemas.microsoft.com/office/powerpoint/2010/main" val="401792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a:t>Introduction - Opener</a:t>
            </a:r>
          </a:p>
        </p:txBody>
      </p:sp>
      <p:sp>
        <p:nvSpPr>
          <p:cNvPr id="4" name="Slide Number Placeholder 3"/>
          <p:cNvSpPr>
            <a:spLocks noGrp="1"/>
          </p:cNvSpPr>
          <p:nvPr>
            <p:ph type="sldNum" sz="quarter" idx="10"/>
          </p:nvPr>
        </p:nvSpPr>
        <p:spPr/>
        <p:txBody>
          <a:bodyPr/>
          <a:lstStyle/>
          <a:p>
            <a:fld id="{B0B45825-4075-41A0-929A-855EA8E59A51}" type="slidenum">
              <a:rPr lang="en-US" smtClean="0"/>
              <a:t>1</a:t>
            </a:fld>
            <a:endParaRPr lang="en-US"/>
          </a:p>
        </p:txBody>
      </p:sp>
    </p:spTree>
    <p:extLst>
      <p:ext uri="{BB962C8B-B14F-4D97-AF65-F5344CB8AC3E}">
        <p14:creationId xmlns:p14="http://schemas.microsoft.com/office/powerpoint/2010/main" val="409759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a:solidFill>
                  <a:schemeClr val="tx1"/>
                </a:solidFill>
                <a:effectLst/>
                <a:latin typeface="Arial" panose="020B0604020202020204" pitchFamily="34" charset="0"/>
                <a:ea typeface="+mn-ea"/>
                <a:cs typeface="Arial" panose="020B0604020202020204" pitchFamily="34" charset="0"/>
              </a:rPr>
              <a:t>Many individuals monitor school waste, including school district administrators concerned about increases in solid waste disposal costs, recycling-conscious teachers and students, and</a:t>
            </a:r>
            <a:r>
              <a:rPr lang="en-US" sz="1100" kern="1200" baseline="0">
                <a:solidFill>
                  <a:schemeClr val="tx1"/>
                </a:solidFill>
                <a:effectLst/>
                <a:latin typeface="Arial" panose="020B0604020202020204" pitchFamily="34" charset="0"/>
                <a:ea typeface="+mn-ea"/>
                <a:cs typeface="Arial" panose="020B0604020202020204" pitchFamily="34" charset="0"/>
              </a:rPr>
              <a:t> </a:t>
            </a:r>
            <a:r>
              <a:rPr lang="en-US" sz="1100" kern="1200">
                <a:solidFill>
                  <a:schemeClr val="tx1"/>
                </a:solidFill>
                <a:effectLst/>
                <a:latin typeface="Arial" panose="020B0604020202020204" pitchFamily="34" charset="0"/>
                <a:ea typeface="+mn-ea"/>
                <a:cs typeface="Arial" panose="020B0604020202020204" pitchFamily="34" charset="0"/>
              </a:rPr>
              <a:t>city/county recycling coordinators working with a local school districts.  </a:t>
            </a:r>
            <a:endParaRPr lang="en-US" sz="1100" kern="1200" baseline="0">
              <a:solidFill>
                <a:schemeClr val="tx1"/>
              </a:solidFill>
              <a:effectLst/>
              <a:latin typeface="Arial" panose="020B0604020202020204" pitchFamily="34" charset="0"/>
              <a:ea typeface="+mn-ea"/>
              <a:cs typeface="Arial" panose="020B0604020202020204" pitchFamily="34" charset="0"/>
            </a:endParaRPr>
          </a:p>
          <a:p>
            <a:endParaRPr lang="en-US" sz="1100" kern="1200" baseline="0">
              <a:solidFill>
                <a:schemeClr val="tx1"/>
              </a:solidFill>
              <a:effectLst/>
              <a:latin typeface="Arial" panose="020B0604020202020204" pitchFamily="34" charset="0"/>
              <a:ea typeface="+mn-ea"/>
              <a:cs typeface="Arial" panose="020B0604020202020204" pitchFamily="34" charset="0"/>
            </a:endParaRPr>
          </a:p>
          <a:p>
            <a:r>
              <a:rPr lang="en-US" sz="1100" kern="1200" baseline="0">
                <a:solidFill>
                  <a:schemeClr val="tx1"/>
                </a:solidFill>
                <a:effectLst/>
                <a:latin typeface="Arial"/>
                <a:cs typeface="Arial"/>
              </a:rPr>
              <a:t>There are a number of recycling laws that affect school districts and schools that I will briefly touch on before diving into the SB 1383</a:t>
            </a:r>
            <a:r>
              <a:rPr lang="en-US" sz="1100">
                <a:latin typeface="Arial"/>
                <a:cs typeface="Arial"/>
              </a:rPr>
              <a:t>, which builds on these regulations'</a:t>
            </a:r>
            <a:r>
              <a:rPr lang="en-US" sz="1100" kern="1200" baseline="0">
                <a:solidFill>
                  <a:schemeClr val="tx1"/>
                </a:solidFill>
                <a:effectLst/>
                <a:latin typeface="Arial"/>
                <a:cs typeface="Arial"/>
              </a:rPr>
              <a:t> requirements:</a:t>
            </a:r>
            <a:endParaRPr lang="en-US" sz="1100" kern="1200">
              <a:solidFill>
                <a:schemeClr val="tx1"/>
              </a:solidFill>
              <a:effectLst/>
              <a:latin typeface="Arial"/>
              <a:cs typeface="Arial"/>
            </a:endParaRPr>
          </a:p>
          <a:p>
            <a:endParaRPr lang="en-US" sz="1100" kern="1200">
              <a:solidFill>
                <a:schemeClr val="tx1"/>
              </a:solidFill>
              <a:effectLst/>
              <a:latin typeface="Arial" panose="020B0604020202020204" pitchFamily="34" charset="0"/>
              <a:ea typeface="+mn-ea"/>
              <a:cs typeface="Arial" panose="020B0604020202020204" pitchFamily="34" charset="0"/>
            </a:endParaRPr>
          </a:p>
          <a:p>
            <a:r>
              <a:rPr lang="en-US" sz="1100" kern="1200">
                <a:solidFill>
                  <a:schemeClr val="tx1"/>
                </a:solidFill>
                <a:effectLst/>
                <a:latin typeface="Arial" panose="020B0604020202020204" pitchFamily="34" charset="0"/>
                <a:ea typeface="+mn-ea"/>
                <a:cs typeface="Arial" panose="020B0604020202020204" pitchFamily="34" charset="0"/>
              </a:rPr>
              <a:t>Mandatory Commercial Recycling, impacting schools that generate at least 4 cubic yards of municipal solid waste per week.</a:t>
            </a:r>
          </a:p>
          <a:p>
            <a:r>
              <a:rPr lang="en-US" sz="1100" kern="1200">
                <a:solidFill>
                  <a:schemeClr val="tx1"/>
                </a:solidFill>
                <a:effectLst/>
                <a:latin typeface="Arial" panose="020B0604020202020204" pitchFamily="34" charset="0"/>
                <a:ea typeface="+mn-ea"/>
                <a:cs typeface="Arial" panose="020B0604020202020204" pitchFamily="34" charset="0"/>
              </a:rPr>
              <a:t>Mandatory Commercial Organics Recycling, impacting schools that generate 2 cubic yards of solid waste per week, that is 2 cubic yards of trash, recycling, and organics total. </a:t>
            </a:r>
          </a:p>
          <a:p>
            <a:endParaRPr lang="en-US"/>
          </a:p>
        </p:txBody>
      </p:sp>
      <p:sp>
        <p:nvSpPr>
          <p:cNvPr id="4" name="Slide Number Placeholder 3"/>
          <p:cNvSpPr>
            <a:spLocks noGrp="1"/>
          </p:cNvSpPr>
          <p:nvPr>
            <p:ph type="sldNum" sz="quarter" idx="10"/>
          </p:nvPr>
        </p:nvSpPr>
        <p:spPr/>
        <p:txBody>
          <a:bodyPr/>
          <a:lstStyle/>
          <a:p>
            <a:fld id="{B0B45825-4075-41A0-929A-855EA8E59A51}" type="slidenum">
              <a:rPr lang="en-US" smtClean="0"/>
              <a:t>2</a:t>
            </a:fld>
            <a:endParaRPr lang="en-US"/>
          </a:p>
        </p:txBody>
      </p:sp>
    </p:spTree>
    <p:extLst>
      <p:ext uri="{BB962C8B-B14F-4D97-AF65-F5344CB8AC3E}">
        <p14:creationId xmlns:p14="http://schemas.microsoft.com/office/powerpoint/2010/main" val="245084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a:latin typeface="Arial" panose="020B0604020202020204" pitchFamily="34" charset="0"/>
                <a:cs typeface="Arial" panose="020B0604020202020204" pitchFamily="34" charset="0"/>
              </a:rPr>
              <a:t>This</a:t>
            </a:r>
            <a:r>
              <a:rPr lang="en-US" sz="1200" b="0" i="0" baseline="0">
                <a:latin typeface="Arial" panose="020B0604020202020204" pitchFamily="34" charset="0"/>
                <a:cs typeface="Arial" panose="020B0604020202020204" pitchFamily="34" charset="0"/>
              </a:rPr>
              <a:t> concludes my presentation and we will open it up for questions. </a:t>
            </a:r>
            <a:endParaRPr lang="en-US" sz="1200" b="0" i="0">
              <a:latin typeface="Arial" panose="020B0604020202020204" pitchFamily="34" charset="0"/>
              <a:cs typeface="Arial" panose="020B0604020202020204" pitchFamily="34" charset="0"/>
            </a:endParaRPr>
          </a:p>
          <a:p>
            <a:pPr marL="0" indent="0" rtl="0">
              <a:buFont typeface="Arial" panose="020B0604020202020204" pitchFamily="34" charset="0"/>
              <a:buNone/>
            </a:pPr>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C75177-0E99-4E42-8A98-F1DF7FA922E1}" type="slidenum">
              <a:rPr lang="en-US" smtClean="0"/>
              <a:t>9</a:t>
            </a:fld>
            <a:endParaRPr lang="en-US"/>
          </a:p>
        </p:txBody>
      </p:sp>
    </p:spTree>
    <p:extLst>
      <p:ext uri="{BB962C8B-B14F-4D97-AF65-F5344CB8AC3E}">
        <p14:creationId xmlns:p14="http://schemas.microsoft.com/office/powerpoint/2010/main" val="198789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BFC7-150C-8E43-8809-81601596A6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38FED2-41F3-DE4F-A82B-4B9D47BA7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1339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descr="Decorative background color">
            <a:extLst>
              <a:ext uri="{FF2B5EF4-FFF2-40B4-BE49-F238E27FC236}">
                <a16:creationId xmlns:a16="http://schemas.microsoft.com/office/drawing/2014/main" id="{7E2DE4AF-E9AC-164E-B013-1E5C144D74C1}"/>
              </a:ext>
            </a:extLst>
          </p:cNvPr>
          <p:cNvSpPr/>
          <p:nvPr userDrawn="1"/>
        </p:nvSpPr>
        <p:spPr>
          <a:xfrm>
            <a:off x="8442012" y="4512363"/>
            <a:ext cx="3389026" cy="1528271"/>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6DA8141B-D817-ED4C-B948-A1E4893ECEC6}"/>
              </a:ext>
            </a:extLst>
          </p:cNvPr>
          <p:cNvSpPr>
            <a:spLocks noGrp="1"/>
          </p:cNvSpPr>
          <p:nvPr>
            <p:ph type="body" sz="quarter" idx="14"/>
          </p:nvPr>
        </p:nvSpPr>
        <p:spPr>
          <a:xfrm>
            <a:off x="8633162" y="4695824"/>
            <a:ext cx="3006725" cy="1344613"/>
          </a:xfrm>
        </p:spPr>
        <p:txBody>
          <a:bodyPr>
            <a:normAutofit/>
          </a:bodyPr>
          <a:lstStyle>
            <a:lvl1pPr marL="0" indent="0">
              <a:buNone/>
              <a:defRPr sz="2000">
                <a:solidFill>
                  <a:schemeClr val="bg1"/>
                </a:solidFill>
              </a:defRPr>
            </a:lvl1pPr>
          </a:lstStyle>
          <a:p>
            <a:pPr lvl="0"/>
            <a:r>
              <a:rPr lang="en-US"/>
              <a:t>Edit Master text styles</a:t>
            </a:r>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8442013" y="1434326"/>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Rectangle 10" descr="Decorative background color">
            <a:extLst>
              <a:ext uri="{FF2B5EF4-FFF2-40B4-BE49-F238E27FC236}">
                <a16:creationId xmlns:a16="http://schemas.microsoft.com/office/drawing/2014/main" id="{DECF6361-9C8F-3845-ABAB-2183A224182E}"/>
              </a:ext>
            </a:extLst>
          </p:cNvPr>
          <p:cNvSpPr/>
          <p:nvPr userDrawn="1"/>
        </p:nvSpPr>
        <p:spPr>
          <a:xfrm>
            <a:off x="4392769" y="4512364"/>
            <a:ext cx="3389026" cy="1528271"/>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3">
            <a:extLst>
              <a:ext uri="{FF2B5EF4-FFF2-40B4-BE49-F238E27FC236}">
                <a16:creationId xmlns:a16="http://schemas.microsoft.com/office/drawing/2014/main" id="{E0AEC5CB-1EE2-8444-92AA-A7650DC2B781}"/>
              </a:ext>
            </a:extLst>
          </p:cNvPr>
          <p:cNvSpPr>
            <a:spLocks noGrp="1"/>
          </p:cNvSpPr>
          <p:nvPr>
            <p:ph type="body" sz="quarter" idx="13"/>
          </p:nvPr>
        </p:nvSpPr>
        <p:spPr>
          <a:xfrm>
            <a:off x="4583919" y="4695824"/>
            <a:ext cx="3006725" cy="1344613"/>
          </a:xfrm>
        </p:spPr>
        <p:txBody>
          <a:bodyPr>
            <a:normAutofit/>
          </a:bodyPr>
          <a:lstStyle>
            <a:lvl1pPr marL="0" indent="0">
              <a:buNone/>
              <a:defRPr sz="2000">
                <a:solidFill>
                  <a:schemeClr val="bg1"/>
                </a:solidFill>
              </a:defRPr>
            </a:lvl1pPr>
          </a:lstStyle>
          <a:p>
            <a:pPr lvl="0"/>
            <a:r>
              <a:rPr lang="en-US"/>
              <a:t>Edit Master text styles</a:t>
            </a:r>
          </a:p>
        </p:txBody>
      </p:sp>
      <p:sp>
        <p:nvSpPr>
          <p:cNvPr id="9" name="Picture Placeholder 2">
            <a:extLst>
              <a:ext uri="{FF2B5EF4-FFF2-40B4-BE49-F238E27FC236}">
                <a16:creationId xmlns:a16="http://schemas.microsoft.com/office/drawing/2014/main" id="{8239CC3A-A0F3-7542-9DEA-06E0085B8101}"/>
              </a:ext>
            </a:extLst>
          </p:cNvPr>
          <p:cNvSpPr>
            <a:spLocks noGrp="1"/>
          </p:cNvSpPr>
          <p:nvPr>
            <p:ph type="pic" idx="10"/>
          </p:nvPr>
        </p:nvSpPr>
        <p:spPr>
          <a:xfrm>
            <a:off x="4392769" y="1434326"/>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Rectangle 6" descr="Decorative background color">
            <a:extLst>
              <a:ext uri="{FF2B5EF4-FFF2-40B4-BE49-F238E27FC236}">
                <a16:creationId xmlns:a16="http://schemas.microsoft.com/office/drawing/2014/main" id="{E0661DE1-3F00-AA4F-9B92-CD291CB2A61E}"/>
              </a:ext>
            </a:extLst>
          </p:cNvPr>
          <p:cNvSpPr/>
          <p:nvPr userDrawn="1"/>
        </p:nvSpPr>
        <p:spPr>
          <a:xfrm>
            <a:off x="343526" y="4512365"/>
            <a:ext cx="3389026" cy="1528271"/>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99B77A3-0AE7-E54B-B6F7-3E0A68418E31}"/>
              </a:ext>
            </a:extLst>
          </p:cNvPr>
          <p:cNvSpPr>
            <a:spLocks noGrp="1"/>
          </p:cNvSpPr>
          <p:nvPr>
            <p:ph type="body" sz="quarter" idx="12"/>
          </p:nvPr>
        </p:nvSpPr>
        <p:spPr>
          <a:xfrm>
            <a:off x="495300" y="4695825"/>
            <a:ext cx="3006725" cy="1344613"/>
          </a:xfrm>
        </p:spPr>
        <p:txBody>
          <a:bodyPr>
            <a:normAutofit/>
          </a:bodyPr>
          <a:lstStyle>
            <a:lvl1pPr marL="0" indent="0">
              <a:buNone/>
              <a:defRPr sz="2000">
                <a:solidFill>
                  <a:schemeClr val="bg1"/>
                </a:solidFill>
              </a:defRPr>
            </a:lvl1pPr>
          </a:lstStyle>
          <a:p>
            <a:pPr lvl="0"/>
            <a:r>
              <a:rPr lang="en-US"/>
              <a:t>Edit Master text styles</a:t>
            </a:r>
          </a:p>
        </p:txBody>
      </p:sp>
      <p:sp>
        <p:nvSpPr>
          <p:cNvPr id="8" name="Picture Placeholder 2">
            <a:extLst>
              <a:ext uri="{FF2B5EF4-FFF2-40B4-BE49-F238E27FC236}">
                <a16:creationId xmlns:a16="http://schemas.microsoft.com/office/drawing/2014/main" id="{7AF5B971-B949-3549-92D8-A9F6550929B5}"/>
              </a:ext>
            </a:extLst>
          </p:cNvPr>
          <p:cNvSpPr>
            <a:spLocks noGrp="1"/>
          </p:cNvSpPr>
          <p:nvPr>
            <p:ph type="pic" idx="1"/>
          </p:nvPr>
        </p:nvSpPr>
        <p:spPr>
          <a:xfrm>
            <a:off x="343525" y="1434326"/>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859540"/>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1"/>
            <a:ext cx="10515600" cy="859540"/>
          </a:xfrm>
        </p:spPr>
        <p:txBody>
          <a:bodyPr/>
          <a:lstStyle>
            <a:lvl1pPr>
              <a:defRPr>
                <a:solidFill>
                  <a:schemeClr val="bg1"/>
                </a:solidFill>
              </a:defRPr>
            </a:lvl1pPr>
          </a:lstStyle>
          <a:p>
            <a:r>
              <a:rPr lang="en-US"/>
              <a:t>Click to edit title </a:t>
            </a:r>
          </a:p>
        </p:txBody>
      </p:sp>
      <p:sp>
        <p:nvSpPr>
          <p:cNvPr id="17" name="Text Placeholder 3">
            <a:extLst>
              <a:ext uri="{FF2B5EF4-FFF2-40B4-BE49-F238E27FC236}">
                <a16:creationId xmlns:a16="http://schemas.microsoft.com/office/drawing/2014/main" id="{A1FF35CB-2DBF-4F42-AB1E-2972DA787C81}"/>
              </a:ext>
            </a:extLst>
          </p:cNvPr>
          <p:cNvSpPr>
            <a:spLocks noGrp="1"/>
          </p:cNvSpPr>
          <p:nvPr>
            <p:ph type="body" sz="half" idx="2"/>
          </p:nvPr>
        </p:nvSpPr>
        <p:spPr>
          <a:xfrm>
            <a:off x="343524" y="979611"/>
            <a:ext cx="3500855" cy="690390"/>
          </a:xfrm>
        </p:spPr>
        <p:txBody>
          <a:bodyPr>
            <a:normAutofit/>
          </a:bodyPr>
          <a:lstStyle>
            <a:lvl1pPr marL="0" indent="0">
              <a:buNone/>
              <a:defRPr sz="24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Text Placeholder 3">
            <a:extLst>
              <a:ext uri="{FF2B5EF4-FFF2-40B4-BE49-F238E27FC236}">
                <a16:creationId xmlns:a16="http://schemas.microsoft.com/office/drawing/2014/main" id="{771A51A7-34DE-AB4A-8B37-6F2001466EF6}"/>
              </a:ext>
            </a:extLst>
          </p:cNvPr>
          <p:cNvSpPr>
            <a:spLocks noGrp="1"/>
          </p:cNvSpPr>
          <p:nvPr>
            <p:ph type="body" sz="half" idx="15"/>
          </p:nvPr>
        </p:nvSpPr>
        <p:spPr>
          <a:xfrm>
            <a:off x="4392769" y="997401"/>
            <a:ext cx="3500854" cy="690390"/>
          </a:xfrm>
        </p:spPr>
        <p:txBody>
          <a:bodyPr>
            <a:normAutofit/>
          </a:bodyPr>
          <a:lstStyle>
            <a:lvl1pPr marL="0" indent="0">
              <a:buNone/>
              <a:defRPr sz="24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9" name="Text Placeholder 3">
            <a:extLst>
              <a:ext uri="{FF2B5EF4-FFF2-40B4-BE49-F238E27FC236}">
                <a16:creationId xmlns:a16="http://schemas.microsoft.com/office/drawing/2014/main" id="{8075B0B8-6399-8E4D-B80E-4117DF935332}"/>
              </a:ext>
            </a:extLst>
          </p:cNvPr>
          <p:cNvSpPr>
            <a:spLocks noGrp="1"/>
          </p:cNvSpPr>
          <p:nvPr>
            <p:ph type="body" sz="half" idx="16"/>
          </p:nvPr>
        </p:nvSpPr>
        <p:spPr>
          <a:xfrm>
            <a:off x="8442012" y="997401"/>
            <a:ext cx="3500854" cy="690390"/>
          </a:xfrm>
        </p:spPr>
        <p:txBody>
          <a:bodyPr>
            <a:normAutofit/>
          </a:bodyPr>
          <a:lstStyle>
            <a:lvl1pPr marL="0" indent="0">
              <a:buNone/>
              <a:defRPr sz="24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7790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2" name="Rectangle 11" descr="Decorative background color">
            <a:extLst>
              <a:ext uri="{FF2B5EF4-FFF2-40B4-BE49-F238E27FC236}">
                <a16:creationId xmlns:a16="http://schemas.microsoft.com/office/drawing/2014/main" id="{7E2DE4AF-E9AC-164E-B013-1E5C144D74C1}"/>
              </a:ext>
            </a:extLst>
          </p:cNvPr>
          <p:cNvSpPr/>
          <p:nvPr userDrawn="1"/>
        </p:nvSpPr>
        <p:spPr>
          <a:xfrm>
            <a:off x="343525" y="3827721"/>
            <a:ext cx="11487513" cy="2212914"/>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6DA8141B-D817-ED4C-B948-A1E4893ECEC6}"/>
              </a:ext>
            </a:extLst>
          </p:cNvPr>
          <p:cNvSpPr>
            <a:spLocks noGrp="1"/>
          </p:cNvSpPr>
          <p:nvPr>
            <p:ph type="body" sz="quarter" idx="14"/>
          </p:nvPr>
        </p:nvSpPr>
        <p:spPr>
          <a:xfrm>
            <a:off x="534674" y="4405411"/>
            <a:ext cx="3006725" cy="1344613"/>
          </a:xfrm>
        </p:spPr>
        <p:txBody>
          <a:bodyPr>
            <a:normAutofit/>
          </a:bodyPr>
          <a:lstStyle>
            <a:lvl1pPr marL="0" indent="0">
              <a:buNone/>
              <a:defRPr sz="2000">
                <a:solidFill>
                  <a:schemeClr val="bg1"/>
                </a:solidFill>
              </a:defRPr>
            </a:lvl1pPr>
          </a:lstStyle>
          <a:p>
            <a:pPr lvl="0"/>
            <a:r>
              <a:rPr lang="en-US"/>
              <a:t>Edit Master text styles</a:t>
            </a:r>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8442012" y="1232307"/>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a:extLst>
              <a:ext uri="{FF2B5EF4-FFF2-40B4-BE49-F238E27FC236}">
                <a16:creationId xmlns:a16="http://schemas.microsoft.com/office/drawing/2014/main" id="{8239CC3A-A0F3-7542-9DEA-06E0085B8101}"/>
              </a:ext>
            </a:extLst>
          </p:cNvPr>
          <p:cNvSpPr>
            <a:spLocks noGrp="1"/>
          </p:cNvSpPr>
          <p:nvPr>
            <p:ph type="pic" idx="10"/>
          </p:nvPr>
        </p:nvSpPr>
        <p:spPr>
          <a:xfrm>
            <a:off x="4392768" y="1232307"/>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a:extLst>
              <a:ext uri="{FF2B5EF4-FFF2-40B4-BE49-F238E27FC236}">
                <a16:creationId xmlns:a16="http://schemas.microsoft.com/office/drawing/2014/main" id="{7AF5B971-B949-3549-92D8-A9F6550929B5}"/>
              </a:ext>
            </a:extLst>
          </p:cNvPr>
          <p:cNvSpPr>
            <a:spLocks noGrp="1"/>
          </p:cNvSpPr>
          <p:nvPr>
            <p:ph type="pic" idx="1"/>
          </p:nvPr>
        </p:nvSpPr>
        <p:spPr>
          <a:xfrm>
            <a:off x="343524" y="1232307"/>
            <a:ext cx="338902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0"/>
            <a:ext cx="12192000" cy="1140145"/>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1"/>
            <a:ext cx="10515600" cy="859540"/>
          </a:xfrm>
        </p:spPr>
        <p:txBody>
          <a:bodyPr/>
          <a:lstStyle>
            <a:lvl1pPr>
              <a:defRPr>
                <a:solidFill>
                  <a:schemeClr val="bg1"/>
                </a:solidFill>
              </a:defRPr>
            </a:lvl1pPr>
          </a:lstStyle>
          <a:p>
            <a:r>
              <a:rPr lang="en-US"/>
              <a:t>Click to edit title </a:t>
            </a:r>
          </a:p>
        </p:txBody>
      </p:sp>
    </p:spTree>
    <p:extLst>
      <p:ext uri="{BB962C8B-B14F-4D97-AF65-F5344CB8AC3E}">
        <p14:creationId xmlns:p14="http://schemas.microsoft.com/office/powerpoint/2010/main" val="2488008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9C6E1AAD-C607-0B44-A7D8-59DBC2B6D66C}"/>
              </a:ext>
            </a:extLst>
          </p:cNvPr>
          <p:cNvSpPr/>
          <p:nvPr userDrawn="1"/>
        </p:nvSpPr>
        <p:spPr>
          <a:xfrm rot="16200000">
            <a:off x="3428502" y="-1546461"/>
            <a:ext cx="3937380" cy="10794381"/>
          </a:xfrm>
          <a:prstGeom prst="rect">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4616970" y="1684006"/>
            <a:ext cx="5610121" cy="43530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Text Placeholder 3">
            <a:extLst>
              <a:ext uri="{FF2B5EF4-FFF2-40B4-BE49-F238E27FC236}">
                <a16:creationId xmlns:a16="http://schemas.microsoft.com/office/drawing/2014/main" id="{E2AA19F1-54A5-CA46-A5ED-7F0400EBE8EB}"/>
              </a:ext>
            </a:extLst>
          </p:cNvPr>
          <p:cNvSpPr>
            <a:spLocks noGrp="1"/>
          </p:cNvSpPr>
          <p:nvPr>
            <p:ph type="body" sz="half" idx="10"/>
          </p:nvPr>
        </p:nvSpPr>
        <p:spPr>
          <a:xfrm>
            <a:off x="276668" y="2439913"/>
            <a:ext cx="3500854" cy="2821635"/>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0"/>
            <a:ext cx="12192000" cy="1206835"/>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0"/>
            <a:ext cx="10515600" cy="1325563"/>
          </a:xfrm>
        </p:spPr>
        <p:txBody>
          <a:bodyPr/>
          <a:lstStyle>
            <a:lvl1pPr>
              <a:defRPr>
                <a:solidFill>
                  <a:schemeClr val="bg1"/>
                </a:solidFill>
              </a:defRPr>
            </a:lvl1pPr>
          </a:lstStyle>
          <a:p>
            <a:r>
              <a:rPr lang="en-US"/>
              <a:t>Click to edit title </a:t>
            </a:r>
          </a:p>
        </p:txBody>
      </p:sp>
    </p:spTree>
    <p:extLst>
      <p:ext uri="{BB962C8B-B14F-4D97-AF65-F5344CB8AC3E}">
        <p14:creationId xmlns:p14="http://schemas.microsoft.com/office/powerpoint/2010/main" val="126245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927100"/>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103585"/>
            <a:ext cx="10515600" cy="719932"/>
          </a:xfrm>
        </p:spPr>
        <p:txBody>
          <a:bodyPr/>
          <a:lstStyle>
            <a:lvl1pPr>
              <a:defRPr>
                <a:solidFill>
                  <a:schemeClr val="bg1"/>
                </a:solidFill>
              </a:defRPr>
            </a:lvl1pPr>
          </a:lstStyle>
          <a:p>
            <a:r>
              <a:rPr lang="en-US"/>
              <a:t>Click to edit title </a:t>
            </a:r>
          </a:p>
        </p:txBody>
      </p:sp>
      <p:pic>
        <p:nvPicPr>
          <p:cNvPr id="8" name="Picture 7" descr="decorative figure">
            <a:extLst>
              <a:ext uri="{FF2B5EF4-FFF2-40B4-BE49-F238E27FC236}">
                <a16:creationId xmlns:a16="http://schemas.microsoft.com/office/drawing/2014/main" id="{8CB0D924-6885-B847-9782-07EFB834D2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87447" y="3157882"/>
            <a:ext cx="2273300" cy="1968500"/>
          </a:xfrm>
          <a:prstGeom prst="rect">
            <a:avLst/>
          </a:prstGeom>
        </p:spPr>
      </p:pic>
      <p:pic>
        <p:nvPicPr>
          <p:cNvPr id="9" name="Picture 8" descr="decorative figure">
            <a:extLst>
              <a:ext uri="{FF2B5EF4-FFF2-40B4-BE49-F238E27FC236}">
                <a16:creationId xmlns:a16="http://schemas.microsoft.com/office/drawing/2014/main" id="{0339376E-45C5-AA42-AF27-28238AD263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525" y="2122550"/>
            <a:ext cx="2273300" cy="1955800"/>
          </a:xfrm>
          <a:prstGeom prst="rect">
            <a:avLst/>
          </a:prstGeom>
        </p:spPr>
      </p:pic>
      <p:pic>
        <p:nvPicPr>
          <p:cNvPr id="13" name="Picture 12" descr="decorative figure">
            <a:extLst>
              <a:ext uri="{FF2B5EF4-FFF2-40B4-BE49-F238E27FC236}">
                <a16:creationId xmlns:a16="http://schemas.microsoft.com/office/drawing/2014/main" id="{6881FA75-19DA-7A49-868D-861B8050FE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75291" y="3157882"/>
            <a:ext cx="2273300" cy="1968500"/>
          </a:xfrm>
          <a:prstGeom prst="rect">
            <a:avLst/>
          </a:prstGeom>
        </p:spPr>
      </p:pic>
      <p:pic>
        <p:nvPicPr>
          <p:cNvPr id="15" name="Picture 14" descr="decorative figure">
            <a:extLst>
              <a:ext uri="{FF2B5EF4-FFF2-40B4-BE49-F238E27FC236}">
                <a16:creationId xmlns:a16="http://schemas.microsoft.com/office/drawing/2014/main" id="{35690853-6604-BE48-9C69-9F9D4544D0C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31369" y="2122550"/>
            <a:ext cx="2273300" cy="1955800"/>
          </a:xfrm>
          <a:prstGeom prst="rect">
            <a:avLst/>
          </a:prstGeom>
        </p:spPr>
      </p:pic>
      <p:sp>
        <p:nvSpPr>
          <p:cNvPr id="3" name="Text Placeholder 2"/>
          <p:cNvSpPr>
            <a:spLocks noGrp="1"/>
          </p:cNvSpPr>
          <p:nvPr userDrawn="1">
            <p:ph type="body" sz="quarter" idx="10" hasCustomPrompt="1"/>
          </p:nvPr>
        </p:nvSpPr>
        <p:spPr>
          <a:xfrm>
            <a:off x="88900" y="1244600"/>
            <a:ext cx="3086100" cy="838200"/>
          </a:xfrm>
        </p:spPr>
        <p:txBody>
          <a:bodyPr>
            <a:normAutofit/>
          </a:bodyPr>
          <a:lstStyle>
            <a:lvl1pPr marL="0" indent="0" algn="ctr">
              <a:buNone/>
              <a:defRPr sz="2000" b="1"/>
            </a:lvl1pPr>
          </a:lstStyle>
          <a:p>
            <a:pPr lvl="0"/>
            <a:r>
              <a:rPr lang="en-US"/>
              <a:t>Edit text</a:t>
            </a:r>
          </a:p>
        </p:txBody>
      </p:sp>
      <p:sp>
        <p:nvSpPr>
          <p:cNvPr id="16" name="Text Placeholder 2"/>
          <p:cNvSpPr>
            <a:spLocks noGrp="1"/>
          </p:cNvSpPr>
          <p:nvPr userDrawn="1">
            <p:ph type="body" sz="quarter" idx="11" hasCustomPrompt="1"/>
          </p:nvPr>
        </p:nvSpPr>
        <p:spPr>
          <a:xfrm>
            <a:off x="3624969" y="1244600"/>
            <a:ext cx="3086100" cy="838200"/>
          </a:xfrm>
        </p:spPr>
        <p:txBody>
          <a:bodyPr>
            <a:normAutofit/>
          </a:bodyPr>
          <a:lstStyle>
            <a:lvl1pPr marL="0" indent="0" algn="ctr">
              <a:buNone/>
              <a:defRPr sz="2000" b="1"/>
            </a:lvl1pPr>
          </a:lstStyle>
          <a:p>
            <a:pPr lvl="0"/>
            <a:r>
              <a:rPr lang="en-US"/>
              <a:t>Edit text</a:t>
            </a:r>
          </a:p>
        </p:txBody>
      </p:sp>
      <p:sp>
        <p:nvSpPr>
          <p:cNvPr id="17" name="Text Placeholder 2"/>
          <p:cNvSpPr>
            <a:spLocks noGrp="1"/>
          </p:cNvSpPr>
          <p:nvPr userDrawn="1">
            <p:ph type="body" sz="quarter" idx="12" hasCustomPrompt="1"/>
          </p:nvPr>
        </p:nvSpPr>
        <p:spPr>
          <a:xfrm>
            <a:off x="7283293" y="1244266"/>
            <a:ext cx="3086100" cy="838200"/>
          </a:xfrm>
        </p:spPr>
        <p:txBody>
          <a:bodyPr>
            <a:normAutofit/>
          </a:bodyPr>
          <a:lstStyle>
            <a:lvl1pPr marL="0" indent="0" algn="ctr">
              <a:buNone/>
              <a:defRPr sz="2000" b="1"/>
            </a:lvl1pPr>
          </a:lstStyle>
          <a:p>
            <a:pPr lvl="0"/>
            <a:r>
              <a:rPr lang="en-US"/>
              <a:t>Edit text</a:t>
            </a:r>
          </a:p>
        </p:txBody>
      </p:sp>
      <p:sp>
        <p:nvSpPr>
          <p:cNvPr id="18" name="Text Placeholder 2"/>
          <p:cNvSpPr>
            <a:spLocks noGrp="1"/>
          </p:cNvSpPr>
          <p:nvPr userDrawn="1">
            <p:ph type="body" sz="quarter" idx="13" hasCustomPrompt="1"/>
          </p:nvPr>
        </p:nvSpPr>
        <p:spPr>
          <a:xfrm>
            <a:off x="1781047" y="5305832"/>
            <a:ext cx="3086100" cy="838200"/>
          </a:xfrm>
        </p:spPr>
        <p:txBody>
          <a:bodyPr>
            <a:normAutofit/>
          </a:bodyPr>
          <a:lstStyle>
            <a:lvl1pPr marL="0" indent="0" algn="ctr">
              <a:buNone/>
              <a:defRPr sz="2000" b="1"/>
            </a:lvl1pPr>
          </a:lstStyle>
          <a:p>
            <a:pPr lvl="0"/>
            <a:r>
              <a:rPr lang="en-US"/>
              <a:t>Edit text</a:t>
            </a:r>
          </a:p>
        </p:txBody>
      </p:sp>
      <p:sp>
        <p:nvSpPr>
          <p:cNvPr id="19" name="Text Placeholder 2"/>
          <p:cNvSpPr>
            <a:spLocks noGrp="1"/>
          </p:cNvSpPr>
          <p:nvPr userDrawn="1">
            <p:ph type="body" sz="quarter" idx="14" hasCustomPrompt="1"/>
          </p:nvPr>
        </p:nvSpPr>
        <p:spPr>
          <a:xfrm>
            <a:off x="5472819" y="5303064"/>
            <a:ext cx="3086100" cy="838200"/>
          </a:xfrm>
        </p:spPr>
        <p:txBody>
          <a:bodyPr>
            <a:normAutofit/>
          </a:bodyPr>
          <a:lstStyle>
            <a:lvl1pPr marL="0" indent="0" algn="ctr">
              <a:buNone/>
              <a:defRPr sz="2000" b="1"/>
            </a:lvl1pPr>
          </a:lstStyle>
          <a:p>
            <a:pPr lvl="0"/>
            <a:r>
              <a:rPr lang="en-US"/>
              <a:t>Edit text</a:t>
            </a:r>
          </a:p>
        </p:txBody>
      </p:sp>
      <p:sp>
        <p:nvSpPr>
          <p:cNvPr id="20" name="Text Placeholder 2"/>
          <p:cNvSpPr>
            <a:spLocks noGrp="1"/>
          </p:cNvSpPr>
          <p:nvPr userDrawn="1">
            <p:ph type="body" sz="quarter" idx="15" hasCustomPrompt="1"/>
          </p:nvPr>
        </p:nvSpPr>
        <p:spPr>
          <a:xfrm>
            <a:off x="9127215" y="5305832"/>
            <a:ext cx="3086100" cy="838200"/>
          </a:xfrm>
        </p:spPr>
        <p:txBody>
          <a:bodyPr>
            <a:normAutofit/>
          </a:bodyPr>
          <a:lstStyle>
            <a:lvl1pPr marL="0" indent="0" algn="ctr">
              <a:buNone/>
              <a:defRPr sz="2000" b="1"/>
            </a:lvl1pPr>
          </a:lstStyle>
          <a:p>
            <a:pPr lvl="0"/>
            <a:r>
              <a:rPr lang="en-US"/>
              <a:t>Edit text</a:t>
            </a:r>
          </a:p>
        </p:txBody>
      </p:sp>
      <p:pic>
        <p:nvPicPr>
          <p:cNvPr id="21" name="Picture 20" descr="decorative figure">
            <a:extLst>
              <a:ext uri="{FF2B5EF4-FFF2-40B4-BE49-F238E27FC236}">
                <a16:creationId xmlns:a16="http://schemas.microsoft.com/office/drawing/2014/main" id="{B0D4096E-C382-B943-BA50-DB893262DF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615" y="3157882"/>
            <a:ext cx="2273300" cy="1968500"/>
          </a:xfrm>
          <a:prstGeom prst="rect">
            <a:avLst/>
          </a:prstGeom>
        </p:spPr>
      </p:pic>
      <p:pic>
        <p:nvPicPr>
          <p:cNvPr id="23" name="Picture 22" descr="decorative figure">
            <a:extLst>
              <a:ext uri="{FF2B5EF4-FFF2-40B4-BE49-F238E27FC236}">
                <a16:creationId xmlns:a16="http://schemas.microsoft.com/office/drawing/2014/main" id="{DF676786-EC1C-AB4B-902D-FDE9D93471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9693" y="2122550"/>
            <a:ext cx="2273300" cy="1955800"/>
          </a:xfrm>
          <a:prstGeom prst="rect">
            <a:avLst/>
          </a:prstGeom>
        </p:spPr>
      </p:pic>
    </p:spTree>
    <p:extLst>
      <p:ext uri="{BB962C8B-B14F-4D97-AF65-F5344CB8AC3E}">
        <p14:creationId xmlns:p14="http://schemas.microsoft.com/office/powerpoint/2010/main" val="1450014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7" name="Rectangle 16" descr="Decorative background color">
            <a:extLst>
              <a:ext uri="{FF2B5EF4-FFF2-40B4-BE49-F238E27FC236}">
                <a16:creationId xmlns:a16="http://schemas.microsoft.com/office/drawing/2014/main" id="{5D7DC3FE-1996-B84A-A40F-DF9482545EEF}"/>
              </a:ext>
            </a:extLst>
          </p:cNvPr>
          <p:cNvSpPr/>
          <p:nvPr userDrawn="1"/>
        </p:nvSpPr>
        <p:spPr>
          <a:xfrm>
            <a:off x="0" y="884622"/>
            <a:ext cx="12192000" cy="5385364"/>
          </a:xfrm>
          <a:prstGeom prst="rect">
            <a:avLst/>
          </a:prstGeom>
          <a:solidFill>
            <a:srgbClr val="E5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Decorative background color">
            <a:extLst>
              <a:ext uri="{FF2B5EF4-FFF2-40B4-BE49-F238E27FC236}">
                <a16:creationId xmlns:a16="http://schemas.microsoft.com/office/drawing/2014/main" id="{FAA8FBD0-7709-5F4A-B39F-6123C8E45346}"/>
              </a:ext>
            </a:extLst>
          </p:cNvPr>
          <p:cNvSpPr/>
          <p:nvPr/>
        </p:nvSpPr>
        <p:spPr>
          <a:xfrm>
            <a:off x="8158993" y="4580618"/>
            <a:ext cx="4011385" cy="1507732"/>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a:p>
        </p:txBody>
      </p:sp>
      <p:sp>
        <p:nvSpPr>
          <p:cNvPr id="16" name="Text Placeholder 3">
            <a:extLst>
              <a:ext uri="{FF2B5EF4-FFF2-40B4-BE49-F238E27FC236}">
                <a16:creationId xmlns:a16="http://schemas.microsoft.com/office/drawing/2014/main" id="{FBA1631E-2A47-2F4C-A7B7-1D0A084CB272}"/>
              </a:ext>
            </a:extLst>
          </p:cNvPr>
          <p:cNvSpPr>
            <a:spLocks noGrp="1"/>
          </p:cNvSpPr>
          <p:nvPr>
            <p:ph type="body" sz="half" idx="12"/>
          </p:nvPr>
        </p:nvSpPr>
        <p:spPr>
          <a:xfrm>
            <a:off x="8263000" y="4783005"/>
            <a:ext cx="3500854" cy="10781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a:extLst>
              <a:ext uri="{FF2B5EF4-FFF2-40B4-BE49-F238E27FC236}">
                <a16:creationId xmlns:a16="http://schemas.microsoft.com/office/drawing/2014/main" id="{3B88F994-8795-2A4B-9517-40FE6794579C}"/>
              </a:ext>
            </a:extLst>
          </p:cNvPr>
          <p:cNvSpPr>
            <a:spLocks noGrp="1"/>
          </p:cNvSpPr>
          <p:nvPr>
            <p:ph type="pic" idx="11"/>
          </p:nvPr>
        </p:nvSpPr>
        <p:spPr>
          <a:xfrm>
            <a:off x="4616970" y="1684006"/>
            <a:ext cx="4557009" cy="3577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Rectangle 6" descr="Decorative background color">
            <a:extLst>
              <a:ext uri="{FF2B5EF4-FFF2-40B4-BE49-F238E27FC236}">
                <a16:creationId xmlns:a16="http://schemas.microsoft.com/office/drawing/2014/main" id="{1A987BF4-4EA0-024C-9867-CC03B41C018B}"/>
              </a:ext>
            </a:extLst>
          </p:cNvPr>
          <p:cNvSpPr/>
          <p:nvPr userDrawn="1"/>
        </p:nvSpPr>
        <p:spPr>
          <a:xfrm>
            <a:off x="693818" y="884621"/>
            <a:ext cx="2848890" cy="5385365"/>
          </a:xfrm>
          <a:prstGeom prst="rect">
            <a:avLst/>
          </a:prstGeom>
          <a:solidFill>
            <a:srgbClr val="087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4BC083-A42F-CA4D-B4B1-0D33BFD350D7}"/>
              </a:ext>
            </a:extLst>
          </p:cNvPr>
          <p:cNvSpPr/>
          <p:nvPr userDrawn="1"/>
        </p:nvSpPr>
        <p:spPr>
          <a:xfrm>
            <a:off x="115642" y="2379025"/>
            <a:ext cx="5965118" cy="2324299"/>
          </a:xfrm>
          <a:prstGeom prst="rect">
            <a:avLst/>
          </a:prstGeom>
          <a:solidFill>
            <a:srgbClr val="065D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E2AA19F1-54A5-CA46-A5ED-7F0400EBE8EB}"/>
              </a:ext>
            </a:extLst>
          </p:cNvPr>
          <p:cNvSpPr>
            <a:spLocks noGrp="1"/>
          </p:cNvSpPr>
          <p:nvPr>
            <p:ph type="body" sz="half" idx="10"/>
          </p:nvPr>
        </p:nvSpPr>
        <p:spPr>
          <a:xfrm>
            <a:off x="276668" y="2439913"/>
            <a:ext cx="3500854" cy="2821635"/>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1084398"/>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276668" y="-83868"/>
            <a:ext cx="10515600" cy="1325563"/>
          </a:xfrm>
        </p:spPr>
        <p:txBody>
          <a:bodyPr/>
          <a:lstStyle>
            <a:lvl1pPr>
              <a:defRPr>
                <a:solidFill>
                  <a:schemeClr val="bg1"/>
                </a:solidFill>
              </a:defRPr>
            </a:lvl1pPr>
          </a:lstStyle>
          <a:p>
            <a:r>
              <a:rPr lang="en-US"/>
              <a:t>Click to edit title </a:t>
            </a:r>
          </a:p>
        </p:txBody>
      </p:sp>
    </p:spTree>
    <p:extLst>
      <p:ext uri="{BB962C8B-B14F-4D97-AF65-F5344CB8AC3E}">
        <p14:creationId xmlns:p14="http://schemas.microsoft.com/office/powerpoint/2010/main" val="82428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descr="Decorative background color">
            <a:extLst>
              <a:ext uri="{FF2B5EF4-FFF2-40B4-BE49-F238E27FC236}">
                <a16:creationId xmlns:a16="http://schemas.microsoft.com/office/drawing/2014/main" id="{C8AD350A-D5AC-F44E-87F7-C5D3FCA4948A}"/>
              </a:ext>
            </a:extLst>
          </p:cNvPr>
          <p:cNvSpPr/>
          <p:nvPr userDrawn="1"/>
        </p:nvSpPr>
        <p:spPr>
          <a:xfrm>
            <a:off x="3999952" y="-2590"/>
            <a:ext cx="8217926" cy="626982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4225753" y="457200"/>
            <a:ext cx="3500854" cy="690390"/>
          </a:xfrm>
        </p:spPr>
        <p:txBody>
          <a:bodyPr>
            <a:normAutofit/>
          </a:bodyPr>
          <a:lstStyle>
            <a:lvl1pPr marL="0" indent="0">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0"/>
            <a:ext cx="4006693"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369169"/>
            <a:ext cx="3500854" cy="8823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11">
            <a:extLst>
              <a:ext uri="{FF2B5EF4-FFF2-40B4-BE49-F238E27FC236}">
                <a16:creationId xmlns:a16="http://schemas.microsoft.com/office/drawing/2014/main" id="{7617C463-885A-E24E-9298-77B5D8B27EFC}"/>
              </a:ext>
            </a:extLst>
          </p:cNvPr>
          <p:cNvSpPr>
            <a:spLocks noGrp="1"/>
          </p:cNvSpPr>
          <p:nvPr>
            <p:ph type="pic" sz="quarter" idx="11"/>
          </p:nvPr>
        </p:nvSpPr>
        <p:spPr>
          <a:xfrm>
            <a:off x="276225" y="2368550"/>
            <a:ext cx="3502025" cy="2460625"/>
          </a:xfrm>
        </p:spPr>
        <p:txBody>
          <a:bodyPr/>
          <a:lstStyle/>
          <a:p>
            <a:endParaRPr lang="en-US"/>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4078086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266656" y="2614230"/>
            <a:ext cx="5028375" cy="3173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5098157" y="1451273"/>
            <a:ext cx="3500854" cy="690390"/>
          </a:xfrm>
        </p:spPr>
        <p:txBody>
          <a:bodyPr>
            <a:normAutofit/>
          </a:bodyPr>
          <a:lstStyle>
            <a:lvl1pPr marL="0" indent="0">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1" y="187"/>
            <a:ext cx="3928167"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369169"/>
            <a:ext cx="3500854" cy="8823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11">
            <a:extLst>
              <a:ext uri="{FF2B5EF4-FFF2-40B4-BE49-F238E27FC236}">
                <a16:creationId xmlns:a16="http://schemas.microsoft.com/office/drawing/2014/main" id="{7617C463-885A-E24E-9298-77B5D8B27EFC}"/>
              </a:ext>
            </a:extLst>
          </p:cNvPr>
          <p:cNvSpPr>
            <a:spLocks noGrp="1"/>
          </p:cNvSpPr>
          <p:nvPr>
            <p:ph type="pic" sz="quarter" idx="11"/>
          </p:nvPr>
        </p:nvSpPr>
        <p:spPr>
          <a:xfrm>
            <a:off x="276226" y="3133805"/>
            <a:ext cx="2435978" cy="1695370"/>
          </a:xfrm>
        </p:spPr>
        <p:txBody>
          <a:bodyPr/>
          <a:lstStyle/>
          <a:p>
            <a:endParaRPr lang="en-US"/>
          </a:p>
        </p:txBody>
      </p:sp>
      <p:sp>
        <p:nvSpPr>
          <p:cNvPr id="11" name="Rectangle 10" descr="Decorative background color">
            <a:extLst>
              <a:ext uri="{FF2B5EF4-FFF2-40B4-BE49-F238E27FC236}">
                <a16:creationId xmlns:a16="http://schemas.microsoft.com/office/drawing/2014/main" id="{9EA4BF5D-FC6A-4F4D-AF13-CA471D68E9DC}"/>
              </a:ext>
            </a:extLst>
          </p:cNvPr>
          <p:cNvSpPr/>
          <p:nvPr userDrawn="1"/>
        </p:nvSpPr>
        <p:spPr>
          <a:xfrm>
            <a:off x="1844" y="0"/>
            <a:ext cx="12216034" cy="911279"/>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2" hasCustomPrompt="1"/>
          </p:nvPr>
        </p:nvSpPr>
        <p:spPr>
          <a:xfrm>
            <a:off x="333067" y="1144459"/>
            <a:ext cx="3444455" cy="1469771"/>
          </a:xfrm>
        </p:spPr>
        <p:txBody>
          <a:bodyPr>
            <a:normAutofit/>
          </a:bodyPr>
          <a:lstStyle>
            <a:lvl1pPr marL="0" indent="0">
              <a:buNone/>
              <a:defRPr sz="3200" b="1" baseline="0">
                <a:solidFill>
                  <a:schemeClr val="tx1"/>
                </a:solidFill>
              </a:defRPr>
            </a:lvl1pPr>
          </a:lstStyle>
          <a:p>
            <a:pPr lvl="0"/>
            <a:r>
              <a:rPr lang="en-US"/>
              <a:t>Click to edit text</a:t>
            </a:r>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87428" y="-108319"/>
            <a:ext cx="10757089" cy="908418"/>
          </a:xfrm>
        </p:spPr>
        <p:txBody>
          <a:bodyPr anchor="b">
            <a:noAutofit/>
          </a:bodyPr>
          <a:lstStyle>
            <a:lvl1pP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461643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266656" y="2614230"/>
            <a:ext cx="5028375" cy="3173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5098157" y="1451273"/>
            <a:ext cx="3500854" cy="690390"/>
          </a:xfrm>
        </p:spPr>
        <p:txBody>
          <a:bodyPr>
            <a:normAutofit/>
          </a:bodyPr>
          <a:lstStyle>
            <a:lvl1pPr marL="0" indent="0">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187"/>
            <a:ext cx="4048428"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369169"/>
            <a:ext cx="3500854" cy="8823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11">
            <a:extLst>
              <a:ext uri="{FF2B5EF4-FFF2-40B4-BE49-F238E27FC236}">
                <a16:creationId xmlns:a16="http://schemas.microsoft.com/office/drawing/2014/main" id="{7617C463-885A-E24E-9298-77B5D8B27EFC}"/>
              </a:ext>
            </a:extLst>
          </p:cNvPr>
          <p:cNvSpPr>
            <a:spLocks noGrp="1"/>
          </p:cNvSpPr>
          <p:nvPr>
            <p:ph type="pic" sz="quarter" idx="11"/>
          </p:nvPr>
        </p:nvSpPr>
        <p:spPr>
          <a:xfrm>
            <a:off x="276226" y="3133805"/>
            <a:ext cx="2435978" cy="1695370"/>
          </a:xfrm>
        </p:spPr>
        <p:txBody>
          <a:bodyPr/>
          <a:lstStyle/>
          <a:p>
            <a:endParaRPr lang="en-US"/>
          </a:p>
        </p:txBody>
      </p:sp>
      <p:sp>
        <p:nvSpPr>
          <p:cNvPr id="5" name="Title 4"/>
          <p:cNvSpPr>
            <a:spLocks noGrp="1"/>
          </p:cNvSpPr>
          <p:nvPr>
            <p:ph type="title" hasCustomPrompt="1"/>
          </p:nvPr>
        </p:nvSpPr>
        <p:spPr>
          <a:xfrm>
            <a:off x="276226" y="365125"/>
            <a:ext cx="3501296" cy="1325563"/>
          </a:xfrm>
        </p:spPr>
        <p:txBody>
          <a:bodyPr/>
          <a:lstStyle/>
          <a:p>
            <a:r>
              <a:rPr lang="en-US"/>
              <a:t>Click to edit title</a:t>
            </a:r>
          </a:p>
        </p:txBody>
      </p:sp>
    </p:spTree>
    <p:extLst>
      <p:ext uri="{BB962C8B-B14F-4D97-AF65-F5344CB8AC3E}">
        <p14:creationId xmlns:p14="http://schemas.microsoft.com/office/powerpoint/2010/main" val="76543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9" name="Rectangle 8" descr="Decorative background color">
            <a:extLst>
              <a:ext uri="{FF2B5EF4-FFF2-40B4-BE49-F238E27FC236}">
                <a16:creationId xmlns:a16="http://schemas.microsoft.com/office/drawing/2014/main" id="{90DD7E2B-F9F2-D44C-8454-01278A0345DA}"/>
              </a:ext>
            </a:extLst>
          </p:cNvPr>
          <p:cNvSpPr/>
          <p:nvPr userDrawn="1"/>
        </p:nvSpPr>
        <p:spPr>
          <a:xfrm>
            <a:off x="3540642" y="0"/>
            <a:ext cx="8651358" cy="6267236"/>
          </a:xfrm>
          <a:prstGeom prst="rect">
            <a:avLst/>
          </a:prstGeom>
          <a:solidFill>
            <a:srgbClr val="0A4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266656" y="2614230"/>
            <a:ext cx="5028375" cy="3173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5098157" y="1451273"/>
            <a:ext cx="3500854" cy="690390"/>
          </a:xfrm>
        </p:spPr>
        <p:txBody>
          <a:bodyPr>
            <a:normAutofit/>
          </a:bodyPr>
          <a:lstStyle>
            <a:lvl1pPr marL="0" indent="0">
              <a:buNone/>
              <a:defRPr sz="20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187"/>
            <a:ext cx="3544012"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369169"/>
            <a:ext cx="3500854" cy="8823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11">
            <a:extLst>
              <a:ext uri="{FF2B5EF4-FFF2-40B4-BE49-F238E27FC236}">
                <a16:creationId xmlns:a16="http://schemas.microsoft.com/office/drawing/2014/main" id="{7617C463-885A-E24E-9298-77B5D8B27EFC}"/>
              </a:ext>
            </a:extLst>
          </p:cNvPr>
          <p:cNvSpPr>
            <a:spLocks noGrp="1"/>
          </p:cNvSpPr>
          <p:nvPr>
            <p:ph type="pic" sz="quarter" idx="11"/>
          </p:nvPr>
        </p:nvSpPr>
        <p:spPr>
          <a:xfrm>
            <a:off x="276226" y="3133805"/>
            <a:ext cx="2435978" cy="1695370"/>
          </a:xfrm>
        </p:spPr>
        <p:txBody>
          <a:bodyPr/>
          <a:lstStyle/>
          <a:p>
            <a:endParaRPr lang="en-US"/>
          </a:p>
        </p:txBody>
      </p:sp>
      <p:sp>
        <p:nvSpPr>
          <p:cNvPr id="5" name="Title 4"/>
          <p:cNvSpPr>
            <a:spLocks noGrp="1"/>
          </p:cNvSpPr>
          <p:nvPr>
            <p:ph type="title" hasCustomPrompt="1"/>
          </p:nvPr>
        </p:nvSpPr>
        <p:spPr>
          <a:xfrm>
            <a:off x="276226" y="365125"/>
            <a:ext cx="3501296" cy="1325563"/>
          </a:xfrm>
        </p:spPr>
        <p:txBody>
          <a:bodyPr/>
          <a:lstStyle/>
          <a:p>
            <a:r>
              <a:rPr lang="en-US"/>
              <a:t>Click to edit title</a:t>
            </a:r>
          </a:p>
        </p:txBody>
      </p:sp>
    </p:spTree>
    <p:extLst>
      <p:ext uri="{BB962C8B-B14F-4D97-AF65-F5344CB8AC3E}">
        <p14:creationId xmlns:p14="http://schemas.microsoft.com/office/powerpoint/2010/main" val="173750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981215" y="0"/>
            <a:ext cx="8210785"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3">
            <a:extLst>
              <a:ext uri="{FF2B5EF4-FFF2-40B4-BE49-F238E27FC236}">
                <a16:creationId xmlns:a16="http://schemas.microsoft.com/office/drawing/2014/main" id="{3BE1A253-EF95-5A48-A416-1E753988EF3B}"/>
              </a:ext>
            </a:extLst>
          </p:cNvPr>
          <p:cNvSpPr>
            <a:spLocks noGrp="1"/>
          </p:cNvSpPr>
          <p:nvPr>
            <p:ph type="body" sz="half" idx="16" hasCustomPrompt="1"/>
          </p:nvPr>
        </p:nvSpPr>
        <p:spPr>
          <a:xfrm>
            <a:off x="9998104" y="3902415"/>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a:p>
            <a:pPr lvl="0"/>
            <a:endParaRPr lang="en-US"/>
          </a:p>
          <a:p>
            <a:pPr lvl="0"/>
            <a:endParaRPr lang="en-US"/>
          </a:p>
        </p:txBody>
      </p:sp>
      <p:sp>
        <p:nvSpPr>
          <p:cNvPr id="22" name="Oval 21" descr="decorative color background">
            <a:extLst>
              <a:ext uri="{FF2B5EF4-FFF2-40B4-BE49-F238E27FC236}">
                <a16:creationId xmlns:a16="http://schemas.microsoft.com/office/drawing/2014/main" id="{E87BC66C-95BB-1F43-B0AD-FA8A2D36A249}"/>
              </a:ext>
            </a:extLst>
          </p:cNvPr>
          <p:cNvSpPr/>
          <p:nvPr/>
        </p:nvSpPr>
        <p:spPr>
          <a:xfrm>
            <a:off x="10236589" y="2093667"/>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Picture Placeholder 2">
            <a:extLst>
              <a:ext uri="{FF2B5EF4-FFF2-40B4-BE49-F238E27FC236}">
                <a16:creationId xmlns:a16="http://schemas.microsoft.com/office/drawing/2014/main" id="{DD744560-430D-354D-BB47-D92DCD694038}"/>
              </a:ext>
            </a:extLst>
          </p:cNvPr>
          <p:cNvSpPr>
            <a:spLocks noGrp="1"/>
          </p:cNvSpPr>
          <p:nvPr>
            <p:ph type="pic" idx="19"/>
          </p:nvPr>
        </p:nvSpPr>
        <p:spPr>
          <a:xfrm>
            <a:off x="10189889" y="2196907"/>
            <a:ext cx="1405964" cy="1120846"/>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7" name="Text Placeholder 3">
            <a:extLst>
              <a:ext uri="{FF2B5EF4-FFF2-40B4-BE49-F238E27FC236}">
                <a16:creationId xmlns:a16="http://schemas.microsoft.com/office/drawing/2014/main" id="{57D7FD57-B021-7140-AE1A-FC9D7CC853BB}"/>
              </a:ext>
            </a:extLst>
          </p:cNvPr>
          <p:cNvSpPr>
            <a:spLocks noGrp="1"/>
          </p:cNvSpPr>
          <p:nvPr>
            <p:ph type="body" sz="half" idx="14" hasCustomPrompt="1"/>
          </p:nvPr>
        </p:nvSpPr>
        <p:spPr>
          <a:xfrm>
            <a:off x="9983595" y="1321267"/>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cxnSp>
        <p:nvCxnSpPr>
          <p:cNvPr id="25" name="Straight Connector 24" descr="decorative color background">
            <a:extLst>
              <a:ext uri="{FF2B5EF4-FFF2-40B4-BE49-F238E27FC236}">
                <a16:creationId xmlns:a16="http://schemas.microsoft.com/office/drawing/2014/main" id="{6E90DC85-ADEB-6E42-9F0C-FF4CB3F1E025}"/>
              </a:ext>
            </a:extLst>
          </p:cNvPr>
          <p:cNvCxnSpPr/>
          <p:nvPr userDrawn="1"/>
        </p:nvCxnSpPr>
        <p:spPr>
          <a:xfrm>
            <a:off x="9686925" y="1969674"/>
            <a:ext cx="2999" cy="40396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8CC32F1F-AFB1-4440-B4C8-4CDE4EF18F58}"/>
              </a:ext>
            </a:extLst>
          </p:cNvPr>
          <p:cNvSpPr>
            <a:spLocks noGrp="1"/>
          </p:cNvSpPr>
          <p:nvPr>
            <p:ph type="body" sz="half" idx="15" hasCustomPrompt="1"/>
          </p:nvPr>
        </p:nvSpPr>
        <p:spPr>
          <a:xfrm>
            <a:off x="7223323" y="3902415"/>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a:p>
            <a:pPr lvl="0"/>
            <a:endParaRPr lang="en-US"/>
          </a:p>
          <a:p>
            <a:pPr lvl="0"/>
            <a:endParaRPr lang="en-US"/>
          </a:p>
        </p:txBody>
      </p:sp>
      <p:sp>
        <p:nvSpPr>
          <p:cNvPr id="19" name="Oval 18" descr="decorative color background">
            <a:extLst>
              <a:ext uri="{FF2B5EF4-FFF2-40B4-BE49-F238E27FC236}">
                <a16:creationId xmlns:a16="http://schemas.microsoft.com/office/drawing/2014/main" id="{D1AA7505-136C-064D-BDE0-BB98A590F9A9}"/>
              </a:ext>
            </a:extLst>
          </p:cNvPr>
          <p:cNvSpPr/>
          <p:nvPr/>
        </p:nvSpPr>
        <p:spPr>
          <a:xfrm>
            <a:off x="7662748" y="2123264"/>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Picture Placeholder 2">
            <a:extLst>
              <a:ext uri="{FF2B5EF4-FFF2-40B4-BE49-F238E27FC236}">
                <a16:creationId xmlns:a16="http://schemas.microsoft.com/office/drawing/2014/main" id="{BB09F4F3-94AA-7541-9310-3BC88E0BDCFF}"/>
              </a:ext>
            </a:extLst>
          </p:cNvPr>
          <p:cNvSpPr>
            <a:spLocks noGrp="1"/>
          </p:cNvSpPr>
          <p:nvPr>
            <p:ph type="pic" idx="18"/>
          </p:nvPr>
        </p:nvSpPr>
        <p:spPr>
          <a:xfrm>
            <a:off x="7616048" y="2226504"/>
            <a:ext cx="1405964" cy="1120846"/>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6" name="Text Placeholder 3">
            <a:extLst>
              <a:ext uri="{FF2B5EF4-FFF2-40B4-BE49-F238E27FC236}">
                <a16:creationId xmlns:a16="http://schemas.microsoft.com/office/drawing/2014/main" id="{4DEF9385-08CA-884A-B905-25DA49A19575}"/>
              </a:ext>
            </a:extLst>
          </p:cNvPr>
          <p:cNvSpPr>
            <a:spLocks noGrp="1"/>
          </p:cNvSpPr>
          <p:nvPr>
            <p:ph type="body" sz="half" idx="13" hasCustomPrompt="1"/>
          </p:nvPr>
        </p:nvSpPr>
        <p:spPr>
          <a:xfrm>
            <a:off x="7223323" y="1321267"/>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cxnSp>
        <p:nvCxnSpPr>
          <p:cNvPr id="24" name="Straight Connector 23" descr="decorative color background">
            <a:extLst>
              <a:ext uri="{FF2B5EF4-FFF2-40B4-BE49-F238E27FC236}">
                <a16:creationId xmlns:a16="http://schemas.microsoft.com/office/drawing/2014/main" id="{9498E13F-7C3A-794E-B22E-02D1E9034C90}"/>
              </a:ext>
            </a:extLst>
          </p:cNvPr>
          <p:cNvCxnSpPr/>
          <p:nvPr userDrawn="1"/>
        </p:nvCxnSpPr>
        <p:spPr>
          <a:xfrm flipH="1">
            <a:off x="6946689" y="1969674"/>
            <a:ext cx="4447" cy="407138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B0D7FE4D-6ADE-214C-AF6B-4B2D53BC3781}"/>
              </a:ext>
            </a:extLst>
          </p:cNvPr>
          <p:cNvSpPr>
            <a:spLocks noGrp="1"/>
          </p:cNvSpPr>
          <p:nvPr>
            <p:ph type="body" sz="half" idx="11" hasCustomPrompt="1"/>
          </p:nvPr>
        </p:nvSpPr>
        <p:spPr>
          <a:xfrm>
            <a:off x="4207016" y="3905496"/>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a:p>
            <a:pPr lvl="0"/>
            <a:endParaRPr lang="en-US"/>
          </a:p>
          <a:p>
            <a:pPr lvl="0"/>
            <a:endParaRPr lang="en-US"/>
          </a:p>
        </p:txBody>
      </p:sp>
      <p:sp>
        <p:nvSpPr>
          <p:cNvPr id="15" name="Oval 14" descr="decorative color background">
            <a:extLst>
              <a:ext uri="{FF2B5EF4-FFF2-40B4-BE49-F238E27FC236}">
                <a16:creationId xmlns:a16="http://schemas.microsoft.com/office/drawing/2014/main" id="{E2122863-0E8D-524F-813F-1495B23848B6}"/>
              </a:ext>
            </a:extLst>
          </p:cNvPr>
          <p:cNvSpPr/>
          <p:nvPr/>
        </p:nvSpPr>
        <p:spPr>
          <a:xfrm>
            <a:off x="4825335" y="2099001"/>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Picture Placeholder 2">
            <a:extLst>
              <a:ext uri="{FF2B5EF4-FFF2-40B4-BE49-F238E27FC236}">
                <a16:creationId xmlns:a16="http://schemas.microsoft.com/office/drawing/2014/main" id="{84C6FBCF-781A-F54D-A911-374E1D30921F}"/>
              </a:ext>
            </a:extLst>
          </p:cNvPr>
          <p:cNvSpPr>
            <a:spLocks noGrp="1"/>
          </p:cNvSpPr>
          <p:nvPr>
            <p:ph type="pic" idx="17"/>
          </p:nvPr>
        </p:nvSpPr>
        <p:spPr>
          <a:xfrm>
            <a:off x="4759090" y="2196907"/>
            <a:ext cx="1405964" cy="1120846"/>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E838124A-DAD0-E340-8CE1-0B7924A5C7D4}"/>
              </a:ext>
            </a:extLst>
          </p:cNvPr>
          <p:cNvSpPr>
            <a:spLocks noGrp="1"/>
          </p:cNvSpPr>
          <p:nvPr>
            <p:ph type="body" sz="half" idx="12" hasCustomPrompt="1"/>
          </p:nvPr>
        </p:nvSpPr>
        <p:spPr>
          <a:xfrm>
            <a:off x="4207016" y="1327429"/>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4207016" y="292568"/>
            <a:ext cx="3500854" cy="690390"/>
          </a:xfrm>
        </p:spPr>
        <p:txBody>
          <a:bodyPr>
            <a:normAutofit/>
          </a:bodyPr>
          <a:lstStyle>
            <a:lvl1pPr marL="0" indent="0">
              <a:buNone/>
              <a:defRPr sz="2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0"/>
            <a:ext cx="4006693"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673969"/>
            <a:ext cx="3500854" cy="5775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276667" y="2504489"/>
            <a:ext cx="3482117"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197858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CB93-E271-6E4E-A29D-A4A1675D9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0AA8C-A422-6141-8686-2D38F0F737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294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832055" y="-15735"/>
            <a:ext cx="8359945"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3">
            <a:extLst>
              <a:ext uri="{FF2B5EF4-FFF2-40B4-BE49-F238E27FC236}">
                <a16:creationId xmlns:a16="http://schemas.microsoft.com/office/drawing/2014/main" id="{3BE1A253-EF95-5A48-A416-1E753988EF3B}"/>
              </a:ext>
            </a:extLst>
          </p:cNvPr>
          <p:cNvSpPr>
            <a:spLocks noGrp="1"/>
          </p:cNvSpPr>
          <p:nvPr>
            <p:ph type="body" sz="half" idx="16" hasCustomPrompt="1"/>
          </p:nvPr>
        </p:nvSpPr>
        <p:spPr>
          <a:xfrm>
            <a:off x="9998104" y="4964474"/>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a:p>
            <a:pPr lvl="0"/>
            <a:endParaRPr lang="en-US"/>
          </a:p>
          <a:p>
            <a:pPr lvl="0"/>
            <a:endParaRPr lang="en-US"/>
          </a:p>
        </p:txBody>
      </p:sp>
      <p:sp>
        <p:nvSpPr>
          <p:cNvPr id="22" name="Oval 21" descr="decorative color background">
            <a:extLst>
              <a:ext uri="{FF2B5EF4-FFF2-40B4-BE49-F238E27FC236}">
                <a16:creationId xmlns:a16="http://schemas.microsoft.com/office/drawing/2014/main" id="{E87BC66C-95BB-1F43-B0AD-FA8A2D36A249}"/>
              </a:ext>
            </a:extLst>
          </p:cNvPr>
          <p:cNvSpPr/>
          <p:nvPr/>
        </p:nvSpPr>
        <p:spPr>
          <a:xfrm>
            <a:off x="10147006" y="693761"/>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Text Placeholder 3">
            <a:extLst>
              <a:ext uri="{FF2B5EF4-FFF2-40B4-BE49-F238E27FC236}">
                <a16:creationId xmlns:a16="http://schemas.microsoft.com/office/drawing/2014/main" id="{57D7FD57-B021-7140-AE1A-FC9D7CC853BB}"/>
              </a:ext>
            </a:extLst>
          </p:cNvPr>
          <p:cNvSpPr>
            <a:spLocks noGrp="1"/>
          </p:cNvSpPr>
          <p:nvPr>
            <p:ph type="body" sz="half" idx="14" hasCustomPrompt="1"/>
          </p:nvPr>
        </p:nvSpPr>
        <p:spPr>
          <a:xfrm>
            <a:off x="9916446" y="2881503"/>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cxnSp>
        <p:nvCxnSpPr>
          <p:cNvPr id="25" name="Straight Connector 24" descr="decorative color background">
            <a:extLst>
              <a:ext uri="{FF2B5EF4-FFF2-40B4-BE49-F238E27FC236}">
                <a16:creationId xmlns:a16="http://schemas.microsoft.com/office/drawing/2014/main" id="{6E90DC85-ADEB-6E42-9F0C-FF4CB3F1E025}"/>
              </a:ext>
            </a:extLst>
          </p:cNvPr>
          <p:cNvCxnSpPr/>
          <p:nvPr userDrawn="1"/>
        </p:nvCxnSpPr>
        <p:spPr>
          <a:xfrm>
            <a:off x="9543643" y="698503"/>
            <a:ext cx="2999" cy="5303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8CC32F1F-AFB1-4440-B4C8-4CDE4EF18F58}"/>
              </a:ext>
            </a:extLst>
          </p:cNvPr>
          <p:cNvSpPr>
            <a:spLocks noGrp="1"/>
          </p:cNvSpPr>
          <p:nvPr>
            <p:ph type="body" sz="half" idx="15" hasCustomPrompt="1"/>
          </p:nvPr>
        </p:nvSpPr>
        <p:spPr>
          <a:xfrm>
            <a:off x="7223323" y="4964474"/>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a:p>
            <a:pPr lvl="0"/>
            <a:endParaRPr lang="en-US"/>
          </a:p>
        </p:txBody>
      </p:sp>
      <p:sp>
        <p:nvSpPr>
          <p:cNvPr id="19" name="Oval 18" descr="decorative color background">
            <a:extLst>
              <a:ext uri="{FF2B5EF4-FFF2-40B4-BE49-F238E27FC236}">
                <a16:creationId xmlns:a16="http://schemas.microsoft.com/office/drawing/2014/main" id="{D1AA7505-136C-064D-BDE0-BB98A590F9A9}"/>
              </a:ext>
            </a:extLst>
          </p:cNvPr>
          <p:cNvSpPr/>
          <p:nvPr/>
        </p:nvSpPr>
        <p:spPr>
          <a:xfrm>
            <a:off x="7573165" y="723358"/>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 Placeholder 3">
            <a:extLst>
              <a:ext uri="{FF2B5EF4-FFF2-40B4-BE49-F238E27FC236}">
                <a16:creationId xmlns:a16="http://schemas.microsoft.com/office/drawing/2014/main" id="{4DEF9385-08CA-884A-B905-25DA49A19575}"/>
              </a:ext>
            </a:extLst>
          </p:cNvPr>
          <p:cNvSpPr>
            <a:spLocks noGrp="1"/>
          </p:cNvSpPr>
          <p:nvPr>
            <p:ph type="body" sz="half" idx="13" hasCustomPrompt="1"/>
          </p:nvPr>
        </p:nvSpPr>
        <p:spPr>
          <a:xfrm>
            <a:off x="7156174" y="2881503"/>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cxnSp>
        <p:nvCxnSpPr>
          <p:cNvPr id="24" name="Straight Connector 23" descr="decorative color background">
            <a:extLst>
              <a:ext uri="{FF2B5EF4-FFF2-40B4-BE49-F238E27FC236}">
                <a16:creationId xmlns:a16="http://schemas.microsoft.com/office/drawing/2014/main" id="{9498E13F-7C3A-794E-B22E-02D1E9034C90}"/>
              </a:ext>
            </a:extLst>
          </p:cNvPr>
          <p:cNvCxnSpPr/>
          <p:nvPr userDrawn="1"/>
        </p:nvCxnSpPr>
        <p:spPr>
          <a:xfrm flipH="1">
            <a:off x="6803407" y="698503"/>
            <a:ext cx="4447" cy="5303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B0D7FE4D-6ADE-214C-AF6B-4B2D53BC3781}"/>
              </a:ext>
            </a:extLst>
          </p:cNvPr>
          <p:cNvSpPr>
            <a:spLocks noGrp="1"/>
          </p:cNvSpPr>
          <p:nvPr>
            <p:ph type="body" sz="half" idx="11" hasCustomPrompt="1"/>
          </p:nvPr>
        </p:nvSpPr>
        <p:spPr>
          <a:xfrm>
            <a:off x="4207016" y="4967555"/>
            <a:ext cx="1396615" cy="49865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a:p>
            <a:pPr lvl="0"/>
            <a:r>
              <a:rPr lang="en-US"/>
              <a:t>a</a:t>
            </a:r>
          </a:p>
          <a:p>
            <a:pPr lvl="0"/>
            <a:endParaRPr lang="en-US"/>
          </a:p>
        </p:txBody>
      </p:sp>
      <p:sp>
        <p:nvSpPr>
          <p:cNvPr id="15" name="Oval 14" descr="decorative color background">
            <a:extLst>
              <a:ext uri="{FF2B5EF4-FFF2-40B4-BE49-F238E27FC236}">
                <a16:creationId xmlns:a16="http://schemas.microsoft.com/office/drawing/2014/main" id="{E2122863-0E8D-524F-813F-1495B23848B6}"/>
              </a:ext>
            </a:extLst>
          </p:cNvPr>
          <p:cNvSpPr/>
          <p:nvPr/>
        </p:nvSpPr>
        <p:spPr>
          <a:xfrm>
            <a:off x="4735752" y="699095"/>
            <a:ext cx="1312565" cy="1327327"/>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3">
            <a:extLst>
              <a:ext uri="{FF2B5EF4-FFF2-40B4-BE49-F238E27FC236}">
                <a16:creationId xmlns:a16="http://schemas.microsoft.com/office/drawing/2014/main" id="{E838124A-DAD0-E340-8CE1-0B7924A5C7D4}"/>
              </a:ext>
            </a:extLst>
          </p:cNvPr>
          <p:cNvSpPr>
            <a:spLocks noGrp="1"/>
          </p:cNvSpPr>
          <p:nvPr>
            <p:ph type="body" sz="half" idx="12" hasCustomPrompt="1"/>
          </p:nvPr>
        </p:nvSpPr>
        <p:spPr>
          <a:xfrm>
            <a:off x="4139867" y="2887665"/>
            <a:ext cx="2306295" cy="690390"/>
          </a:xfrm>
        </p:spPr>
        <p:txBody>
          <a:bodyPr>
            <a:normAutofit/>
          </a:bodyPr>
          <a:lstStyle>
            <a:lvl1pPr marL="0" indent="0">
              <a:buNone/>
              <a:defRPr sz="2000" b="1">
                <a:solidFill>
                  <a:schemeClr val="accent4">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4207016" y="89147"/>
            <a:ext cx="3500854" cy="690390"/>
          </a:xfrm>
        </p:spPr>
        <p:txBody>
          <a:bodyPr>
            <a:normAutofit/>
          </a:bodyPr>
          <a:lstStyle>
            <a:lvl1pPr marL="0" indent="0">
              <a:buNone/>
              <a:defRPr sz="2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70" y="0"/>
            <a:ext cx="3835425"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673969"/>
            <a:ext cx="3500854" cy="57753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276667" y="2504489"/>
            <a:ext cx="3482117"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1420339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625703" y="0"/>
            <a:ext cx="8566297"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B0D7FE4D-6ADE-214C-AF6B-4B2D53BC3781}"/>
              </a:ext>
            </a:extLst>
          </p:cNvPr>
          <p:cNvSpPr>
            <a:spLocks noGrp="1"/>
          </p:cNvSpPr>
          <p:nvPr>
            <p:ph type="body" sz="half" idx="11" hasCustomPrompt="1"/>
          </p:nvPr>
        </p:nvSpPr>
        <p:spPr>
          <a:xfrm>
            <a:off x="-182849" y="2488753"/>
            <a:ext cx="3500854" cy="690390"/>
          </a:xfrm>
        </p:spPr>
        <p:txBody>
          <a:bodyPr>
            <a:normAutofit/>
          </a:bodyPr>
          <a:lstStyle>
            <a:lvl1pPr marL="342900" indent="-342900">
              <a:buFont typeface="Arial" panose="020B0604020202020204" pitchFamily="34" charset="0"/>
              <a:buChar char="•"/>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Item A</a:t>
            </a:r>
          </a:p>
          <a:p>
            <a:pPr lvl="0"/>
            <a:r>
              <a:rPr lang="en-US"/>
              <a:t>Item B</a:t>
            </a:r>
          </a:p>
          <a:p>
            <a:pPr lvl="0"/>
            <a:endParaRPr lang="en-US"/>
          </a:p>
          <a:p>
            <a:pPr lvl="0"/>
            <a:endParaRPr lang="en-US"/>
          </a:p>
        </p:txBody>
      </p:sp>
      <p:sp>
        <p:nvSpPr>
          <p:cNvPr id="13" name="Text Placeholder 3">
            <a:extLst>
              <a:ext uri="{FF2B5EF4-FFF2-40B4-BE49-F238E27FC236}">
                <a16:creationId xmlns:a16="http://schemas.microsoft.com/office/drawing/2014/main" id="{E838124A-DAD0-E340-8CE1-0B7924A5C7D4}"/>
              </a:ext>
            </a:extLst>
          </p:cNvPr>
          <p:cNvSpPr>
            <a:spLocks noGrp="1"/>
          </p:cNvSpPr>
          <p:nvPr>
            <p:ph type="body" sz="half" idx="12" hasCustomPrompt="1"/>
          </p:nvPr>
        </p:nvSpPr>
        <p:spPr>
          <a:xfrm>
            <a:off x="-96698" y="1989500"/>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List</a:t>
            </a:r>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706162" y="419048"/>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69" y="0"/>
            <a:ext cx="3629072"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767753"/>
            <a:ext cx="3500854" cy="48374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276668" y="2504489"/>
            <a:ext cx="207647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2242399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625703" y="0"/>
            <a:ext cx="8566297" cy="626723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B0D7FE4D-6ADE-214C-AF6B-4B2D53BC3781}"/>
              </a:ext>
            </a:extLst>
          </p:cNvPr>
          <p:cNvSpPr>
            <a:spLocks noGrp="1"/>
          </p:cNvSpPr>
          <p:nvPr>
            <p:ph type="body" sz="half" idx="11" hasCustomPrompt="1"/>
          </p:nvPr>
        </p:nvSpPr>
        <p:spPr>
          <a:xfrm>
            <a:off x="-182849" y="2488753"/>
            <a:ext cx="3500854" cy="690390"/>
          </a:xfrm>
        </p:spPr>
        <p:txBody>
          <a:bodyPr>
            <a:normAutofit/>
          </a:bodyPr>
          <a:lstStyle>
            <a:lvl1pPr marL="342900" indent="-342900">
              <a:buFont typeface="Arial" panose="020B0604020202020204" pitchFamily="34" charset="0"/>
              <a:buChar char="•"/>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Item A</a:t>
            </a:r>
          </a:p>
          <a:p>
            <a:pPr lvl="0"/>
            <a:r>
              <a:rPr lang="en-US"/>
              <a:t>Item B</a:t>
            </a:r>
          </a:p>
          <a:p>
            <a:pPr lvl="0"/>
            <a:endParaRPr lang="en-US"/>
          </a:p>
          <a:p>
            <a:pPr lvl="0"/>
            <a:endParaRPr lang="en-US"/>
          </a:p>
        </p:txBody>
      </p:sp>
      <p:sp>
        <p:nvSpPr>
          <p:cNvPr id="13" name="Text Placeholder 3">
            <a:extLst>
              <a:ext uri="{FF2B5EF4-FFF2-40B4-BE49-F238E27FC236}">
                <a16:creationId xmlns:a16="http://schemas.microsoft.com/office/drawing/2014/main" id="{E838124A-DAD0-E340-8CE1-0B7924A5C7D4}"/>
              </a:ext>
            </a:extLst>
          </p:cNvPr>
          <p:cNvSpPr>
            <a:spLocks noGrp="1"/>
          </p:cNvSpPr>
          <p:nvPr>
            <p:ph type="body" sz="half" idx="12" hasCustomPrompt="1"/>
          </p:nvPr>
        </p:nvSpPr>
        <p:spPr>
          <a:xfrm>
            <a:off x="-96698" y="1989500"/>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List</a:t>
            </a:r>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706162" y="419048"/>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descr="Decorative background color">
            <a:extLst>
              <a:ext uri="{FF2B5EF4-FFF2-40B4-BE49-F238E27FC236}">
                <a16:creationId xmlns:a16="http://schemas.microsoft.com/office/drawing/2014/main" id="{90DD7E2B-F9F2-D44C-8454-01278A0345DA}"/>
              </a:ext>
            </a:extLst>
          </p:cNvPr>
          <p:cNvSpPr/>
          <p:nvPr userDrawn="1"/>
        </p:nvSpPr>
        <p:spPr>
          <a:xfrm>
            <a:off x="-3369" y="0"/>
            <a:ext cx="3629072" cy="6267236"/>
          </a:xfrm>
          <a:prstGeom prst="rect">
            <a:avLst/>
          </a:prstGeom>
          <a:solidFill>
            <a:srgbClr val="F1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5767753"/>
            <a:ext cx="3500854" cy="48374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276668" y="2504489"/>
            <a:ext cx="2076476" cy="2503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lvl1pPr>
          </a:lstStyle>
          <a:p>
            <a:r>
              <a:rPr lang="en-US"/>
              <a:t>Click to edit Master title style</a:t>
            </a:r>
          </a:p>
        </p:txBody>
      </p:sp>
      <p:sp>
        <p:nvSpPr>
          <p:cNvPr id="19" name="Oval 18" descr="decorative background figure&#10;">
            <a:extLst>
              <a:ext uri="{FF2B5EF4-FFF2-40B4-BE49-F238E27FC236}">
                <a16:creationId xmlns:a16="http://schemas.microsoft.com/office/drawing/2014/main" id="{3B7446AA-6745-AA41-BF1E-8BB07CECAD15}"/>
              </a:ext>
            </a:extLst>
          </p:cNvPr>
          <p:cNvSpPr/>
          <p:nvPr userDrawn="1"/>
        </p:nvSpPr>
        <p:spPr>
          <a:xfrm>
            <a:off x="3871300" y="3983633"/>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decorative background figure&#10;">
            <a:extLst>
              <a:ext uri="{FF2B5EF4-FFF2-40B4-BE49-F238E27FC236}">
                <a16:creationId xmlns:a16="http://schemas.microsoft.com/office/drawing/2014/main" id="{DB735123-8FBD-DC47-A212-6AC370F4AB6B}"/>
              </a:ext>
            </a:extLst>
          </p:cNvPr>
          <p:cNvSpPr/>
          <p:nvPr userDrawn="1"/>
        </p:nvSpPr>
        <p:spPr>
          <a:xfrm>
            <a:off x="5553546" y="4008715"/>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descr="decorative background figure&#10;">
            <a:extLst>
              <a:ext uri="{FF2B5EF4-FFF2-40B4-BE49-F238E27FC236}">
                <a16:creationId xmlns:a16="http://schemas.microsoft.com/office/drawing/2014/main" id="{936A860E-8B67-EA49-BB60-F1186AD2A8E8}"/>
              </a:ext>
            </a:extLst>
          </p:cNvPr>
          <p:cNvSpPr/>
          <p:nvPr userDrawn="1"/>
        </p:nvSpPr>
        <p:spPr>
          <a:xfrm>
            <a:off x="8918037" y="3987194"/>
            <a:ext cx="1238480" cy="12384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2" name="Oval 21" descr="decorative background figure&#10;">
            <a:extLst>
              <a:ext uri="{FF2B5EF4-FFF2-40B4-BE49-F238E27FC236}">
                <a16:creationId xmlns:a16="http://schemas.microsoft.com/office/drawing/2014/main" id="{E153EE21-60B0-6147-98BA-874163A1CF4E}"/>
              </a:ext>
            </a:extLst>
          </p:cNvPr>
          <p:cNvSpPr/>
          <p:nvPr userDrawn="1"/>
        </p:nvSpPr>
        <p:spPr>
          <a:xfrm>
            <a:off x="10614682" y="3980072"/>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descr="decorative background figure&#10;">
            <a:extLst>
              <a:ext uri="{FF2B5EF4-FFF2-40B4-BE49-F238E27FC236}">
                <a16:creationId xmlns:a16="http://schemas.microsoft.com/office/drawing/2014/main" id="{5B28E366-5AF6-BC4C-AE47-0DD12D900E51}"/>
              </a:ext>
            </a:extLst>
          </p:cNvPr>
          <p:cNvSpPr/>
          <p:nvPr userDrawn="1"/>
        </p:nvSpPr>
        <p:spPr>
          <a:xfrm>
            <a:off x="7235792" y="4005155"/>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descr="decorative background figure&#10;">
            <a:extLst>
              <a:ext uri="{FF2B5EF4-FFF2-40B4-BE49-F238E27FC236}">
                <a16:creationId xmlns:a16="http://schemas.microsoft.com/office/drawing/2014/main" id="{3B7446AA-6745-AA41-BF1E-8BB07CECAD15}"/>
              </a:ext>
            </a:extLst>
          </p:cNvPr>
          <p:cNvSpPr/>
          <p:nvPr userDrawn="1"/>
        </p:nvSpPr>
        <p:spPr>
          <a:xfrm>
            <a:off x="3871300" y="1420278"/>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descr="decorative background figure&#10;">
            <a:extLst>
              <a:ext uri="{FF2B5EF4-FFF2-40B4-BE49-F238E27FC236}">
                <a16:creationId xmlns:a16="http://schemas.microsoft.com/office/drawing/2014/main" id="{DB735123-8FBD-DC47-A212-6AC370F4AB6B}"/>
              </a:ext>
            </a:extLst>
          </p:cNvPr>
          <p:cNvSpPr/>
          <p:nvPr userDrawn="1"/>
        </p:nvSpPr>
        <p:spPr>
          <a:xfrm>
            <a:off x="5553546" y="1445360"/>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descr="decorative background figure&#10;">
            <a:extLst>
              <a:ext uri="{FF2B5EF4-FFF2-40B4-BE49-F238E27FC236}">
                <a16:creationId xmlns:a16="http://schemas.microsoft.com/office/drawing/2014/main" id="{936A860E-8B67-EA49-BB60-F1186AD2A8E8}"/>
              </a:ext>
            </a:extLst>
          </p:cNvPr>
          <p:cNvSpPr/>
          <p:nvPr userDrawn="1"/>
        </p:nvSpPr>
        <p:spPr>
          <a:xfrm>
            <a:off x="8918037" y="1423839"/>
            <a:ext cx="1238480" cy="12384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7" name="Oval 26" descr="decorative background figure&#10;">
            <a:extLst>
              <a:ext uri="{FF2B5EF4-FFF2-40B4-BE49-F238E27FC236}">
                <a16:creationId xmlns:a16="http://schemas.microsoft.com/office/drawing/2014/main" id="{E153EE21-60B0-6147-98BA-874163A1CF4E}"/>
              </a:ext>
            </a:extLst>
          </p:cNvPr>
          <p:cNvSpPr/>
          <p:nvPr userDrawn="1"/>
        </p:nvSpPr>
        <p:spPr>
          <a:xfrm>
            <a:off x="10614682" y="1416717"/>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descr="decorative background figure&#10;">
            <a:extLst>
              <a:ext uri="{FF2B5EF4-FFF2-40B4-BE49-F238E27FC236}">
                <a16:creationId xmlns:a16="http://schemas.microsoft.com/office/drawing/2014/main" id="{5B28E366-5AF6-BC4C-AE47-0DD12D900E51}"/>
              </a:ext>
            </a:extLst>
          </p:cNvPr>
          <p:cNvSpPr/>
          <p:nvPr userDrawn="1"/>
        </p:nvSpPr>
        <p:spPr>
          <a:xfrm>
            <a:off x="7235792" y="1441800"/>
            <a:ext cx="1224080" cy="1224080"/>
          </a:xfrm>
          <a:prstGeom prst="ellipse">
            <a:avLst/>
          </a:prstGeom>
          <a:solidFill>
            <a:srgbClr val="09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381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1" name="Rectangle 10" descr="Decorative background color">
            <a:extLst>
              <a:ext uri="{FF2B5EF4-FFF2-40B4-BE49-F238E27FC236}">
                <a16:creationId xmlns:a16="http://schemas.microsoft.com/office/drawing/2014/main" id="{08D84D24-8D0E-534D-9D5E-2504F8327AAD}"/>
              </a:ext>
            </a:extLst>
          </p:cNvPr>
          <p:cNvSpPr/>
          <p:nvPr userDrawn="1"/>
        </p:nvSpPr>
        <p:spPr>
          <a:xfrm>
            <a:off x="3981215" y="0"/>
            <a:ext cx="8210785" cy="6269826"/>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25FEE3-DFBD-6D41-B884-E93EC0CE9E44}"/>
              </a:ext>
            </a:extLst>
          </p:cNvPr>
          <p:cNvSpPr>
            <a:spLocks noGrp="1"/>
          </p:cNvSpPr>
          <p:nvPr>
            <p:ph type="body" sz="half" idx="2"/>
          </p:nvPr>
        </p:nvSpPr>
        <p:spPr>
          <a:xfrm>
            <a:off x="4225753" y="457200"/>
            <a:ext cx="3500854" cy="69039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descr="Decorative background color">
            <a:extLst>
              <a:ext uri="{FF2B5EF4-FFF2-40B4-BE49-F238E27FC236}">
                <a16:creationId xmlns:a16="http://schemas.microsoft.com/office/drawing/2014/main" id="{06625071-30B2-9047-8DDD-AA931B7730B5}"/>
              </a:ext>
            </a:extLst>
          </p:cNvPr>
          <p:cNvSpPr/>
          <p:nvPr userDrawn="1"/>
        </p:nvSpPr>
        <p:spPr>
          <a:xfrm>
            <a:off x="0" y="0"/>
            <a:ext cx="4235116" cy="6288505"/>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6A7C481-165C-AA4E-A483-AF4185FEE50E}"/>
              </a:ext>
            </a:extLst>
          </p:cNvPr>
          <p:cNvSpPr>
            <a:spLocks noGrp="1"/>
          </p:cNvSpPr>
          <p:nvPr>
            <p:ph type="body" sz="half" idx="10"/>
          </p:nvPr>
        </p:nvSpPr>
        <p:spPr>
          <a:xfrm>
            <a:off x="276668" y="2439913"/>
            <a:ext cx="3500854" cy="381158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C7B7572D-3D9E-0A4C-A4CD-67CF4C620E3E}"/>
              </a:ext>
            </a:extLst>
          </p:cNvPr>
          <p:cNvSpPr>
            <a:spLocks noGrp="1"/>
          </p:cNvSpPr>
          <p:nvPr>
            <p:ph type="title"/>
          </p:nvPr>
        </p:nvSpPr>
        <p:spPr>
          <a:xfrm>
            <a:off x="276668" y="457200"/>
            <a:ext cx="3500854" cy="1600200"/>
          </a:xfrm>
        </p:spPr>
        <p:txBody>
          <a:bodyPr anchor="b"/>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571035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746DE6-B4D1-6C45-8A51-AD8DE1656AAB}"/>
              </a:ext>
            </a:extLst>
          </p:cNvPr>
          <p:cNvSpPr>
            <a:spLocks noGrp="1"/>
          </p:cNvSpPr>
          <p:nvPr>
            <p:ph type="pic" idx="1"/>
          </p:nvPr>
        </p:nvSpPr>
        <p:spPr>
          <a:xfrm>
            <a:off x="3921211" y="263612"/>
            <a:ext cx="4308389" cy="5717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Picture Placeholder 2">
            <a:extLst>
              <a:ext uri="{FF2B5EF4-FFF2-40B4-BE49-F238E27FC236}">
                <a16:creationId xmlns:a16="http://schemas.microsoft.com/office/drawing/2014/main" id="{97746DE6-B4D1-6C45-8A51-AD8DE1656AAB}"/>
              </a:ext>
            </a:extLst>
          </p:cNvPr>
          <p:cNvSpPr>
            <a:spLocks noGrp="1"/>
          </p:cNvSpPr>
          <p:nvPr>
            <p:ph type="pic" idx="10"/>
          </p:nvPr>
        </p:nvSpPr>
        <p:spPr>
          <a:xfrm>
            <a:off x="8550876" y="263612"/>
            <a:ext cx="3414583" cy="5717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Picture Placeholder 2">
            <a:extLst>
              <a:ext uri="{FF2B5EF4-FFF2-40B4-BE49-F238E27FC236}">
                <a16:creationId xmlns:a16="http://schemas.microsoft.com/office/drawing/2014/main" id="{97746DE6-B4D1-6C45-8A51-AD8DE1656AAB}"/>
              </a:ext>
            </a:extLst>
          </p:cNvPr>
          <p:cNvSpPr>
            <a:spLocks noGrp="1"/>
          </p:cNvSpPr>
          <p:nvPr>
            <p:ph type="pic" idx="11"/>
          </p:nvPr>
        </p:nvSpPr>
        <p:spPr>
          <a:xfrm>
            <a:off x="210065" y="263612"/>
            <a:ext cx="3414583" cy="5717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758593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115968F0-7824-CE48-B0E8-227D2BB57019}"/>
              </a:ext>
            </a:extLst>
          </p:cNvPr>
          <p:cNvGrpSpPr/>
          <p:nvPr userDrawn="1"/>
        </p:nvGrpSpPr>
        <p:grpSpPr>
          <a:xfrm>
            <a:off x="5547584" y="2511003"/>
            <a:ext cx="2564298" cy="2953921"/>
            <a:chOff x="6154682" y="2053067"/>
            <a:chExt cx="2564298" cy="2716777"/>
          </a:xfrm>
        </p:grpSpPr>
        <p:cxnSp>
          <p:nvCxnSpPr>
            <p:cNvPr id="71" name="Straight Connector 70"/>
            <p:cNvCxnSpPr>
              <a:cxnSpLocks/>
            </p:cNvCxnSpPr>
            <p:nvPr/>
          </p:nvCxnSpPr>
          <p:spPr>
            <a:xfrm>
              <a:off x="6154682" y="2911919"/>
              <a:ext cx="0" cy="18579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156961" y="2053067"/>
              <a:ext cx="2562019" cy="12402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8" name="Straight Connector 67"/>
          <p:cNvCxnSpPr>
            <a:cxnSpLocks/>
          </p:cNvCxnSpPr>
          <p:nvPr userDrawn="1"/>
        </p:nvCxnSpPr>
        <p:spPr>
          <a:xfrm>
            <a:off x="9960721" y="1529515"/>
            <a:ext cx="0" cy="3854833"/>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3" name="Rectangle 2" descr="Decorative background color">
            <a:extLst>
              <a:ext uri="{FF2B5EF4-FFF2-40B4-BE49-F238E27FC236}">
                <a16:creationId xmlns:a16="http://schemas.microsoft.com/office/drawing/2014/main" id="{9EA4BF5D-FC6A-4F4D-AF13-CA471D68E9DC}"/>
              </a:ext>
            </a:extLst>
          </p:cNvPr>
          <p:cNvSpPr/>
          <p:nvPr userDrawn="1"/>
        </p:nvSpPr>
        <p:spPr>
          <a:xfrm>
            <a:off x="0" y="1"/>
            <a:ext cx="12192000" cy="1084398"/>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41300" y="131038"/>
            <a:ext cx="10515600" cy="822324"/>
          </a:xfrm>
        </p:spPr>
        <p:txBody>
          <a:bodyPr/>
          <a:lstStyle>
            <a:lvl1pPr>
              <a:defRPr>
                <a:solidFill>
                  <a:schemeClr val="bg1"/>
                </a:solidFill>
              </a:defRPr>
            </a:lvl1pPr>
          </a:lstStyle>
          <a:p>
            <a:r>
              <a:rPr lang="en-US"/>
              <a:t>Click to edit title </a:t>
            </a:r>
          </a:p>
        </p:txBody>
      </p:sp>
      <p:sp>
        <p:nvSpPr>
          <p:cNvPr id="23" name="Rectangle 22"/>
          <p:cNvSpPr/>
          <p:nvPr/>
        </p:nvSpPr>
        <p:spPr>
          <a:xfrm>
            <a:off x="2638980" y="5269281"/>
            <a:ext cx="1463040" cy="6858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091857" y="5270747"/>
            <a:ext cx="146304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551738" y="5272594"/>
            <a:ext cx="1463040" cy="685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015123" y="5272723"/>
            <a:ext cx="1463040" cy="685800"/>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73248" y="5272345"/>
            <a:ext cx="1463040" cy="685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userDrawn="1"/>
        </p:nvGrpSpPr>
        <p:grpSpPr>
          <a:xfrm>
            <a:off x="216594" y="5270747"/>
            <a:ext cx="11177819" cy="684333"/>
            <a:chOff x="546794" y="5270747"/>
            <a:chExt cx="11177819" cy="684333"/>
          </a:xfrm>
        </p:grpSpPr>
        <p:sp>
          <p:nvSpPr>
            <p:cNvPr id="5" name="Oval 4"/>
            <p:cNvSpPr/>
            <p:nvPr/>
          </p:nvSpPr>
          <p:spPr>
            <a:xfrm>
              <a:off x="1332571" y="5511887"/>
              <a:ext cx="199505" cy="199505"/>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decorative box"/>
            <p:cNvSpPr/>
            <p:nvPr/>
          </p:nvSpPr>
          <p:spPr>
            <a:xfrm>
              <a:off x="546794" y="5270747"/>
              <a:ext cx="2431340" cy="6843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decorative box"/>
            <p:cNvSpPr/>
            <p:nvPr/>
          </p:nvSpPr>
          <p:spPr>
            <a:xfrm>
              <a:off x="10261573" y="5272594"/>
              <a:ext cx="1463040" cy="68248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Placeholder 25"/>
          <p:cNvSpPr>
            <a:spLocks noGrp="1"/>
          </p:cNvSpPr>
          <p:nvPr>
            <p:ph type="body" sz="quarter" idx="10" hasCustomPrompt="1"/>
          </p:nvPr>
        </p:nvSpPr>
        <p:spPr>
          <a:xfrm>
            <a:off x="393869" y="5373721"/>
            <a:ext cx="2025650" cy="546100"/>
          </a:xfrm>
        </p:spPr>
        <p:txBody>
          <a:bodyPr/>
          <a:lstStyle>
            <a:lvl1pPr marL="0" indent="0">
              <a:buNone/>
              <a:defRPr/>
            </a:lvl1pPr>
          </a:lstStyle>
          <a:p>
            <a:pPr algn="ctr"/>
            <a:r>
              <a:rPr lang="en-US" sz="2800" b="1">
                <a:latin typeface="Arial" panose="020B0604020202020204" pitchFamily="34" charset="0"/>
                <a:cs typeface="Arial" panose="020B0604020202020204" pitchFamily="34" charset="0"/>
              </a:rPr>
              <a:t>2016-2019</a:t>
            </a:r>
          </a:p>
        </p:txBody>
      </p:sp>
      <p:sp>
        <p:nvSpPr>
          <p:cNvPr id="27" name="Text Placeholder 25"/>
          <p:cNvSpPr>
            <a:spLocks noGrp="1"/>
          </p:cNvSpPr>
          <p:nvPr>
            <p:ph type="body" sz="quarter" idx="11" hasCustomPrompt="1"/>
          </p:nvPr>
        </p:nvSpPr>
        <p:spPr>
          <a:xfrm>
            <a:off x="2828780" y="5376240"/>
            <a:ext cx="1078728" cy="546100"/>
          </a:xfrm>
        </p:spPr>
        <p:txBody>
          <a:bodyPr/>
          <a:lstStyle>
            <a:lvl1pPr marL="0" indent="0">
              <a:buNone/>
              <a:defRPr/>
            </a:lvl1pPr>
          </a:lstStyle>
          <a:p>
            <a:pPr algn="ctr"/>
            <a:r>
              <a:rPr lang="en-US" sz="2800" b="1">
                <a:latin typeface="Arial" panose="020B0604020202020204" pitchFamily="34" charset="0"/>
                <a:cs typeface="Arial" panose="020B0604020202020204" pitchFamily="34" charset="0"/>
              </a:rPr>
              <a:t>2020</a:t>
            </a:r>
          </a:p>
        </p:txBody>
      </p:sp>
      <p:sp>
        <p:nvSpPr>
          <p:cNvPr id="28" name="Text Placeholder 25"/>
          <p:cNvSpPr>
            <a:spLocks noGrp="1"/>
          </p:cNvSpPr>
          <p:nvPr>
            <p:ph type="body" sz="quarter" idx="12" hasCustomPrompt="1"/>
          </p:nvPr>
        </p:nvSpPr>
        <p:spPr>
          <a:xfrm>
            <a:off x="4289094" y="5376240"/>
            <a:ext cx="1078728" cy="546100"/>
          </a:xfrm>
        </p:spPr>
        <p:txBody>
          <a:bodyPr/>
          <a:lstStyle>
            <a:lvl1pPr marL="0" indent="0">
              <a:buNone/>
              <a:defRPr/>
            </a:lvl1pPr>
          </a:lstStyle>
          <a:p>
            <a:pPr algn="ctr"/>
            <a:r>
              <a:rPr lang="en-US" sz="2800" b="1">
                <a:latin typeface="Arial" panose="020B0604020202020204" pitchFamily="34" charset="0"/>
                <a:cs typeface="Arial" panose="020B0604020202020204" pitchFamily="34" charset="0"/>
              </a:rPr>
              <a:t>2021</a:t>
            </a:r>
          </a:p>
        </p:txBody>
      </p:sp>
      <p:sp>
        <p:nvSpPr>
          <p:cNvPr id="29" name="Text Placeholder 25"/>
          <p:cNvSpPr>
            <a:spLocks noGrp="1"/>
          </p:cNvSpPr>
          <p:nvPr>
            <p:ph type="body" sz="quarter" idx="13" hasCustomPrompt="1"/>
          </p:nvPr>
        </p:nvSpPr>
        <p:spPr>
          <a:xfrm>
            <a:off x="5748975" y="5373721"/>
            <a:ext cx="1078728" cy="546100"/>
          </a:xfrm>
        </p:spPr>
        <p:txBody>
          <a:bodyPr/>
          <a:lstStyle>
            <a:lvl1pPr marL="0" indent="0">
              <a:buNone/>
              <a:defRPr>
                <a:solidFill>
                  <a:schemeClr val="tx1"/>
                </a:solidFill>
              </a:defRPr>
            </a:lvl1pPr>
          </a:lstStyle>
          <a:p>
            <a:pPr algn="ctr"/>
            <a:r>
              <a:rPr lang="en-US" sz="2800" b="1">
                <a:latin typeface="Arial" panose="020B0604020202020204" pitchFamily="34" charset="0"/>
                <a:cs typeface="Arial" panose="020B0604020202020204" pitchFamily="34" charset="0"/>
              </a:rPr>
              <a:t>2022</a:t>
            </a:r>
          </a:p>
        </p:txBody>
      </p:sp>
      <p:sp>
        <p:nvSpPr>
          <p:cNvPr id="30" name="Text Placeholder 25"/>
          <p:cNvSpPr>
            <a:spLocks noGrp="1"/>
          </p:cNvSpPr>
          <p:nvPr>
            <p:ph type="body" sz="quarter" idx="14" hasCustomPrompt="1"/>
          </p:nvPr>
        </p:nvSpPr>
        <p:spPr>
          <a:xfrm>
            <a:off x="7209201" y="5376240"/>
            <a:ext cx="1078728" cy="546100"/>
          </a:xfrm>
        </p:spPr>
        <p:txBody>
          <a:bodyPr/>
          <a:lstStyle>
            <a:lvl1pPr marL="0" indent="0">
              <a:buNone/>
              <a:defRPr>
                <a:solidFill>
                  <a:schemeClr val="tx1"/>
                </a:solidFill>
              </a:defRPr>
            </a:lvl1pPr>
          </a:lstStyle>
          <a:p>
            <a:pPr algn="ctr"/>
            <a:r>
              <a:rPr lang="en-US" sz="2800" b="1">
                <a:latin typeface="Arial" panose="020B0604020202020204" pitchFamily="34" charset="0"/>
                <a:cs typeface="Arial" panose="020B0604020202020204" pitchFamily="34" charset="0"/>
              </a:rPr>
              <a:t>2023</a:t>
            </a:r>
          </a:p>
        </p:txBody>
      </p:sp>
      <p:sp>
        <p:nvSpPr>
          <p:cNvPr id="31" name="Text Placeholder 25"/>
          <p:cNvSpPr>
            <a:spLocks noGrp="1"/>
          </p:cNvSpPr>
          <p:nvPr>
            <p:ph type="body" sz="quarter" idx="15" hasCustomPrompt="1"/>
          </p:nvPr>
        </p:nvSpPr>
        <p:spPr>
          <a:xfrm>
            <a:off x="8667326" y="5376240"/>
            <a:ext cx="1078728" cy="546100"/>
          </a:xfrm>
        </p:spPr>
        <p:txBody>
          <a:bodyPr/>
          <a:lstStyle>
            <a:lvl1pPr marL="0" indent="0">
              <a:buNone/>
              <a:defRPr>
                <a:solidFill>
                  <a:schemeClr val="bg1"/>
                </a:solidFill>
              </a:defRPr>
            </a:lvl1pPr>
          </a:lstStyle>
          <a:p>
            <a:pPr algn="ctr"/>
            <a:r>
              <a:rPr lang="en-US" sz="2800" b="1">
                <a:latin typeface="Arial" panose="020B0604020202020204" pitchFamily="34" charset="0"/>
                <a:cs typeface="Arial" panose="020B0604020202020204" pitchFamily="34" charset="0"/>
              </a:rPr>
              <a:t>2024</a:t>
            </a:r>
          </a:p>
        </p:txBody>
      </p:sp>
      <p:sp>
        <p:nvSpPr>
          <p:cNvPr id="32" name="Text Placeholder 25"/>
          <p:cNvSpPr>
            <a:spLocks noGrp="1"/>
          </p:cNvSpPr>
          <p:nvPr>
            <p:ph type="body" sz="quarter" idx="16" hasCustomPrompt="1"/>
          </p:nvPr>
        </p:nvSpPr>
        <p:spPr>
          <a:xfrm>
            <a:off x="10116164" y="5376240"/>
            <a:ext cx="1078728" cy="546100"/>
          </a:xfrm>
        </p:spPr>
        <p:txBody>
          <a:bodyPr/>
          <a:lstStyle>
            <a:lvl1pPr marL="0" indent="0">
              <a:buNone/>
              <a:defRPr>
                <a:solidFill>
                  <a:schemeClr val="bg1"/>
                </a:solidFill>
              </a:defRPr>
            </a:lvl1pPr>
          </a:lstStyle>
          <a:p>
            <a:pPr algn="ctr"/>
            <a:r>
              <a:rPr lang="en-US" sz="2800" b="1">
                <a:latin typeface="Arial" panose="020B0604020202020204" pitchFamily="34" charset="0"/>
                <a:cs typeface="Arial" panose="020B0604020202020204" pitchFamily="34" charset="0"/>
              </a:rPr>
              <a:t>2025</a:t>
            </a:r>
          </a:p>
        </p:txBody>
      </p:sp>
      <p:grpSp>
        <p:nvGrpSpPr>
          <p:cNvPr id="34" name="Group 33">
            <a:extLst>
              <a:ext uri="{FF2B5EF4-FFF2-40B4-BE49-F238E27FC236}">
                <a16:creationId xmlns:a16="http://schemas.microsoft.com/office/drawing/2014/main" id="{BDD43F60-ADE2-C143-971B-E865BCB80AFE}"/>
              </a:ext>
            </a:extLst>
          </p:cNvPr>
          <p:cNvGrpSpPr/>
          <p:nvPr userDrawn="1"/>
        </p:nvGrpSpPr>
        <p:grpSpPr>
          <a:xfrm>
            <a:off x="1708443" y="1551805"/>
            <a:ext cx="2759489" cy="3688711"/>
            <a:chOff x="4495063" y="4697392"/>
            <a:chExt cx="2759489" cy="3688711"/>
          </a:xfrm>
        </p:grpSpPr>
        <p:sp>
          <p:nvSpPr>
            <p:cNvPr id="39" name="Rectangle 38"/>
            <p:cNvSpPr/>
            <p:nvPr/>
          </p:nvSpPr>
          <p:spPr>
            <a:xfrm>
              <a:off x="4500257" y="4697392"/>
              <a:ext cx="2754295" cy="1189442"/>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cxnSpLocks/>
            </p:cNvCxnSpPr>
            <p:nvPr/>
          </p:nvCxnSpPr>
          <p:spPr>
            <a:xfrm>
              <a:off x="4495063" y="5656590"/>
              <a:ext cx="0" cy="2729513"/>
            </a:xfrm>
            <a:prstGeom prst="line">
              <a:avLst/>
            </a:prstGeom>
            <a:ln>
              <a:solidFill>
                <a:srgbClr val="065D78"/>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userDrawn="1"/>
        </p:nvCxnSpPr>
        <p:spPr>
          <a:xfrm>
            <a:off x="8479814" y="4272442"/>
            <a:ext cx="0" cy="1017636"/>
          </a:xfrm>
          <a:prstGeom prst="line">
            <a:avLst/>
          </a:prstGeom>
          <a:ln>
            <a:solidFill>
              <a:srgbClr val="BE5318"/>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BAD108C4-086E-CF48-906B-0A21F032FDED}"/>
              </a:ext>
            </a:extLst>
          </p:cNvPr>
          <p:cNvGrpSpPr/>
          <p:nvPr userDrawn="1"/>
        </p:nvGrpSpPr>
        <p:grpSpPr>
          <a:xfrm>
            <a:off x="2000324" y="3169585"/>
            <a:ext cx="2740196" cy="2070931"/>
            <a:chOff x="2955259" y="2051096"/>
            <a:chExt cx="2740196" cy="2070931"/>
          </a:xfrm>
        </p:grpSpPr>
        <p:cxnSp>
          <p:nvCxnSpPr>
            <p:cNvPr id="43" name="Straight Connector 42"/>
            <p:cNvCxnSpPr>
              <a:cxnSpLocks/>
            </p:cNvCxnSpPr>
            <p:nvPr/>
          </p:nvCxnSpPr>
          <p:spPr>
            <a:xfrm>
              <a:off x="2956646" y="2457447"/>
              <a:ext cx="0" cy="166458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4292576-998A-114C-9A8B-2B2C34B22552}"/>
                </a:ext>
              </a:extLst>
            </p:cNvPr>
            <p:cNvSpPr/>
            <p:nvPr/>
          </p:nvSpPr>
          <p:spPr>
            <a:xfrm>
              <a:off x="2955259" y="2051096"/>
              <a:ext cx="2740196" cy="43240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845A45BB-FCF2-744F-A5CF-410118840709}"/>
              </a:ext>
            </a:extLst>
          </p:cNvPr>
          <p:cNvGrpSpPr/>
          <p:nvPr/>
        </p:nvGrpSpPr>
        <p:grpSpPr>
          <a:xfrm>
            <a:off x="204819" y="3897958"/>
            <a:ext cx="1341543" cy="1379015"/>
            <a:chOff x="166263" y="2118168"/>
            <a:chExt cx="1341543" cy="1379015"/>
          </a:xfrm>
        </p:grpSpPr>
        <p:sp>
          <p:nvSpPr>
            <p:cNvPr id="53" name="Rectangle 52"/>
            <p:cNvSpPr/>
            <p:nvPr/>
          </p:nvSpPr>
          <p:spPr>
            <a:xfrm>
              <a:off x="166263" y="2118168"/>
              <a:ext cx="1341543" cy="84025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179997" y="2326597"/>
              <a:ext cx="0" cy="1170586"/>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56" name="Rectangle 55"/>
          <p:cNvSpPr/>
          <p:nvPr/>
        </p:nvSpPr>
        <p:spPr>
          <a:xfrm>
            <a:off x="9959755" y="1510345"/>
            <a:ext cx="2070012" cy="109302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58" name="Group 57">
            <a:extLst>
              <a:ext uri="{FF2B5EF4-FFF2-40B4-BE49-F238E27FC236}">
                <a16:creationId xmlns:a16="http://schemas.microsoft.com/office/drawing/2014/main" id="{381EE92A-73AA-8C4E-8B0D-4237B3EF8E7A}"/>
              </a:ext>
            </a:extLst>
          </p:cNvPr>
          <p:cNvGrpSpPr/>
          <p:nvPr userDrawn="1"/>
        </p:nvGrpSpPr>
        <p:grpSpPr>
          <a:xfrm>
            <a:off x="2629614" y="4077441"/>
            <a:ext cx="2746905" cy="1170586"/>
            <a:chOff x="3128209" y="4344516"/>
            <a:chExt cx="2746905" cy="1170586"/>
          </a:xfrm>
        </p:grpSpPr>
        <p:cxnSp>
          <p:nvCxnSpPr>
            <p:cNvPr id="59" name="Straight Connector 58">
              <a:extLst>
                <a:ext uri="{FF2B5EF4-FFF2-40B4-BE49-F238E27FC236}">
                  <a16:creationId xmlns:a16="http://schemas.microsoft.com/office/drawing/2014/main" id="{7BAE917C-C84F-AA41-8D48-32E0D761F2B4}"/>
                </a:ext>
              </a:extLst>
            </p:cNvPr>
            <p:cNvCxnSpPr/>
            <p:nvPr/>
          </p:nvCxnSpPr>
          <p:spPr>
            <a:xfrm>
              <a:off x="3128209" y="4344516"/>
              <a:ext cx="0" cy="1170586"/>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134918" y="4344516"/>
              <a:ext cx="2740196" cy="8720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8478967" y="4250267"/>
            <a:ext cx="2872134" cy="909594"/>
          </a:xfrm>
          <a:prstGeom prst="rect">
            <a:avLst/>
          </a:prstGeom>
          <a:solidFill>
            <a:srgbClr val="BE5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75"/>
          <p:cNvSpPr>
            <a:spLocks noGrp="1"/>
          </p:cNvSpPr>
          <p:nvPr>
            <p:ph type="body" sz="quarter" idx="17"/>
          </p:nvPr>
        </p:nvSpPr>
        <p:spPr>
          <a:xfrm>
            <a:off x="1814703" y="1706064"/>
            <a:ext cx="2521099" cy="819771"/>
          </a:xfrm>
        </p:spPr>
        <p:txBody>
          <a:bodyPr>
            <a:normAutofit/>
          </a:bodyPr>
          <a:lstStyle>
            <a:lvl1pPr marL="0" indent="0">
              <a:buNone/>
              <a:defRPr sz="2000">
                <a:solidFill>
                  <a:schemeClr val="bg1"/>
                </a:solidFill>
              </a:defRPr>
            </a:lvl1pPr>
          </a:lstStyle>
          <a:p>
            <a:pPr lvl="0"/>
            <a:r>
              <a:rPr lang="en-US"/>
              <a:t>Edit Master text styles</a:t>
            </a:r>
          </a:p>
        </p:txBody>
      </p:sp>
      <p:sp>
        <p:nvSpPr>
          <p:cNvPr id="77" name="Text Placeholder 75"/>
          <p:cNvSpPr>
            <a:spLocks noGrp="1"/>
          </p:cNvSpPr>
          <p:nvPr>
            <p:ph type="body" sz="quarter" idx="18"/>
          </p:nvPr>
        </p:nvSpPr>
        <p:spPr>
          <a:xfrm>
            <a:off x="5644486" y="2639647"/>
            <a:ext cx="2338846" cy="819771"/>
          </a:xfrm>
        </p:spPr>
        <p:txBody>
          <a:bodyPr>
            <a:normAutofit/>
          </a:bodyPr>
          <a:lstStyle>
            <a:lvl1pPr marL="0" indent="0">
              <a:buNone/>
              <a:defRPr sz="2000">
                <a:solidFill>
                  <a:schemeClr val="bg1"/>
                </a:solidFill>
              </a:defRPr>
            </a:lvl1pPr>
          </a:lstStyle>
          <a:p>
            <a:pPr lvl="0"/>
            <a:r>
              <a:rPr lang="en-US"/>
              <a:t>Edit Master text styles</a:t>
            </a:r>
          </a:p>
        </p:txBody>
      </p:sp>
      <p:sp>
        <p:nvSpPr>
          <p:cNvPr id="78" name="Text Placeholder 75"/>
          <p:cNvSpPr>
            <a:spLocks noGrp="1"/>
          </p:cNvSpPr>
          <p:nvPr>
            <p:ph type="body" sz="quarter" idx="19"/>
          </p:nvPr>
        </p:nvSpPr>
        <p:spPr>
          <a:xfrm>
            <a:off x="2044586" y="3233963"/>
            <a:ext cx="2521099" cy="341974"/>
          </a:xfrm>
        </p:spPr>
        <p:txBody>
          <a:bodyPr>
            <a:normAutofit/>
          </a:bodyPr>
          <a:lstStyle>
            <a:lvl1pPr marL="0" indent="0">
              <a:buNone/>
              <a:defRPr sz="2000">
                <a:solidFill>
                  <a:schemeClr val="bg1"/>
                </a:solidFill>
              </a:defRPr>
            </a:lvl1pPr>
          </a:lstStyle>
          <a:p>
            <a:pPr lvl="0"/>
            <a:r>
              <a:rPr lang="en-US"/>
              <a:t>Edit Master text</a:t>
            </a:r>
          </a:p>
        </p:txBody>
      </p:sp>
      <p:sp>
        <p:nvSpPr>
          <p:cNvPr id="79" name="Text Placeholder 75"/>
          <p:cNvSpPr>
            <a:spLocks noGrp="1"/>
          </p:cNvSpPr>
          <p:nvPr>
            <p:ph type="body" sz="quarter" idx="20"/>
          </p:nvPr>
        </p:nvSpPr>
        <p:spPr>
          <a:xfrm>
            <a:off x="2745871" y="4250267"/>
            <a:ext cx="2521099" cy="341974"/>
          </a:xfrm>
        </p:spPr>
        <p:txBody>
          <a:bodyPr>
            <a:normAutofit/>
          </a:bodyPr>
          <a:lstStyle>
            <a:lvl1pPr marL="0" indent="0">
              <a:buNone/>
              <a:defRPr sz="2000">
                <a:solidFill>
                  <a:schemeClr val="bg1"/>
                </a:solidFill>
              </a:defRPr>
            </a:lvl1pPr>
          </a:lstStyle>
          <a:p>
            <a:pPr lvl="0"/>
            <a:r>
              <a:rPr lang="en-US"/>
              <a:t>Edit Master text</a:t>
            </a:r>
          </a:p>
        </p:txBody>
      </p:sp>
      <p:sp>
        <p:nvSpPr>
          <p:cNvPr id="80" name="Text Placeholder 75"/>
          <p:cNvSpPr>
            <a:spLocks noGrp="1"/>
          </p:cNvSpPr>
          <p:nvPr>
            <p:ph type="body" sz="quarter" idx="21" hasCustomPrompt="1"/>
          </p:nvPr>
        </p:nvSpPr>
        <p:spPr>
          <a:xfrm>
            <a:off x="218553" y="4049583"/>
            <a:ext cx="1327809" cy="542658"/>
          </a:xfrm>
        </p:spPr>
        <p:txBody>
          <a:bodyPr>
            <a:normAutofit/>
          </a:bodyPr>
          <a:lstStyle>
            <a:lvl1pPr marL="0" indent="0">
              <a:buNone/>
              <a:defRPr sz="2000">
                <a:solidFill>
                  <a:schemeClr val="bg1"/>
                </a:solidFill>
              </a:defRPr>
            </a:lvl1pPr>
          </a:lstStyle>
          <a:p>
            <a:pPr lvl="0"/>
            <a:r>
              <a:rPr lang="en-US"/>
              <a:t>Edit text</a:t>
            </a:r>
          </a:p>
        </p:txBody>
      </p:sp>
      <p:sp>
        <p:nvSpPr>
          <p:cNvPr id="81" name="Text Placeholder 75"/>
          <p:cNvSpPr>
            <a:spLocks noGrp="1"/>
          </p:cNvSpPr>
          <p:nvPr>
            <p:ph type="body" sz="quarter" idx="22" hasCustomPrompt="1"/>
          </p:nvPr>
        </p:nvSpPr>
        <p:spPr>
          <a:xfrm>
            <a:off x="8549590" y="3978938"/>
            <a:ext cx="2645302" cy="793500"/>
          </a:xfrm>
        </p:spPr>
        <p:txBody>
          <a:bodyPr>
            <a:normAutofit/>
          </a:bodyPr>
          <a:lstStyle>
            <a:lvl1pPr marL="0" indent="0">
              <a:buNone/>
              <a:defRPr sz="2000">
                <a:solidFill>
                  <a:schemeClr val="bg1"/>
                </a:solidFill>
              </a:defRPr>
            </a:lvl1pPr>
          </a:lstStyle>
          <a:p>
            <a:pPr lvl="0"/>
            <a:r>
              <a:rPr lang="en-US"/>
              <a:t>Edit text</a:t>
            </a:r>
          </a:p>
        </p:txBody>
      </p:sp>
      <p:sp>
        <p:nvSpPr>
          <p:cNvPr id="82" name="Text Placeholder 75"/>
          <p:cNvSpPr>
            <a:spLocks noGrp="1"/>
          </p:cNvSpPr>
          <p:nvPr>
            <p:ph type="body" sz="quarter" idx="23" hasCustomPrompt="1"/>
          </p:nvPr>
        </p:nvSpPr>
        <p:spPr>
          <a:xfrm>
            <a:off x="10057348" y="1655647"/>
            <a:ext cx="1863093" cy="490256"/>
          </a:xfrm>
        </p:spPr>
        <p:txBody>
          <a:bodyPr>
            <a:normAutofit/>
          </a:bodyPr>
          <a:lstStyle>
            <a:lvl1pPr marL="0" indent="0">
              <a:buNone/>
              <a:defRPr sz="2000">
                <a:solidFill>
                  <a:schemeClr val="bg1"/>
                </a:solidFill>
              </a:defRPr>
            </a:lvl1pPr>
          </a:lstStyle>
          <a:p>
            <a:pPr lvl="0"/>
            <a:r>
              <a:rPr lang="en-US"/>
              <a:t>Edit text</a:t>
            </a:r>
          </a:p>
        </p:txBody>
      </p:sp>
      <p:sp>
        <p:nvSpPr>
          <p:cNvPr id="83" name="Rectangle 82"/>
          <p:cNvSpPr/>
          <p:nvPr userDrawn="1"/>
        </p:nvSpPr>
        <p:spPr>
          <a:xfrm>
            <a:off x="9960721" y="2743526"/>
            <a:ext cx="2081746" cy="97739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4" name="Text Placeholder 75"/>
          <p:cNvSpPr>
            <a:spLocks noGrp="1"/>
          </p:cNvSpPr>
          <p:nvPr>
            <p:ph type="body" sz="quarter" idx="24" hasCustomPrompt="1"/>
          </p:nvPr>
        </p:nvSpPr>
        <p:spPr>
          <a:xfrm>
            <a:off x="10049507" y="2636108"/>
            <a:ext cx="1863093" cy="490256"/>
          </a:xfrm>
        </p:spPr>
        <p:txBody>
          <a:bodyPr>
            <a:normAutofit/>
          </a:bodyPr>
          <a:lstStyle>
            <a:lvl1pPr marL="0" indent="0">
              <a:buNone/>
              <a:defRPr sz="2000">
                <a:solidFill>
                  <a:schemeClr val="bg1"/>
                </a:solidFill>
              </a:defRPr>
            </a:lvl1pPr>
          </a:lstStyle>
          <a:p>
            <a:pPr lvl="0"/>
            <a:r>
              <a:rPr lang="en-US"/>
              <a:t>Edit text</a:t>
            </a:r>
          </a:p>
        </p:txBody>
      </p:sp>
      <p:sp>
        <p:nvSpPr>
          <p:cNvPr id="85" name="Text Placeholder 75"/>
          <p:cNvSpPr>
            <a:spLocks noGrp="1"/>
          </p:cNvSpPr>
          <p:nvPr>
            <p:ph type="body" sz="quarter" idx="25" hasCustomPrompt="1"/>
          </p:nvPr>
        </p:nvSpPr>
        <p:spPr>
          <a:xfrm>
            <a:off x="179777" y="3439263"/>
            <a:ext cx="1327809" cy="542658"/>
          </a:xfrm>
        </p:spPr>
        <p:txBody>
          <a:bodyPr>
            <a:normAutofit/>
          </a:bodyPr>
          <a:lstStyle>
            <a:lvl1pPr marL="0" indent="0">
              <a:buNone/>
              <a:defRPr sz="2000">
                <a:solidFill>
                  <a:schemeClr val="tx1"/>
                </a:solidFill>
              </a:defRPr>
            </a:lvl1pPr>
          </a:lstStyle>
          <a:p>
            <a:pPr lvl="0"/>
            <a:r>
              <a:rPr lang="en-US"/>
              <a:t>Edit text</a:t>
            </a:r>
          </a:p>
        </p:txBody>
      </p:sp>
      <p:sp>
        <p:nvSpPr>
          <p:cNvPr id="86" name="Text Placeholder 75"/>
          <p:cNvSpPr>
            <a:spLocks noGrp="1"/>
          </p:cNvSpPr>
          <p:nvPr>
            <p:ph type="body" sz="quarter" idx="26" hasCustomPrompt="1"/>
          </p:nvPr>
        </p:nvSpPr>
        <p:spPr>
          <a:xfrm>
            <a:off x="2000324" y="2805625"/>
            <a:ext cx="1327809" cy="542658"/>
          </a:xfrm>
        </p:spPr>
        <p:txBody>
          <a:bodyPr>
            <a:normAutofit/>
          </a:bodyPr>
          <a:lstStyle>
            <a:lvl1pPr marL="0" indent="0">
              <a:buNone/>
              <a:defRPr sz="2000">
                <a:solidFill>
                  <a:schemeClr val="tx1"/>
                </a:solidFill>
              </a:defRPr>
            </a:lvl1pPr>
          </a:lstStyle>
          <a:p>
            <a:pPr lvl="0"/>
            <a:r>
              <a:rPr lang="en-US"/>
              <a:t>Edit text</a:t>
            </a:r>
          </a:p>
        </p:txBody>
      </p:sp>
      <p:sp>
        <p:nvSpPr>
          <p:cNvPr id="87" name="Text Placeholder 75"/>
          <p:cNvSpPr>
            <a:spLocks noGrp="1"/>
          </p:cNvSpPr>
          <p:nvPr>
            <p:ph type="body" sz="quarter" idx="27" hasCustomPrompt="1"/>
          </p:nvPr>
        </p:nvSpPr>
        <p:spPr>
          <a:xfrm>
            <a:off x="1713637" y="1194063"/>
            <a:ext cx="1327809" cy="542658"/>
          </a:xfrm>
        </p:spPr>
        <p:txBody>
          <a:bodyPr>
            <a:normAutofit/>
          </a:bodyPr>
          <a:lstStyle>
            <a:lvl1pPr marL="0" indent="0">
              <a:buNone/>
              <a:defRPr sz="2000">
                <a:solidFill>
                  <a:schemeClr val="tx1"/>
                </a:solidFill>
              </a:defRPr>
            </a:lvl1pPr>
          </a:lstStyle>
          <a:p>
            <a:pPr lvl="0"/>
            <a:r>
              <a:rPr lang="en-US"/>
              <a:t>Edit text</a:t>
            </a:r>
          </a:p>
        </p:txBody>
      </p:sp>
      <p:sp>
        <p:nvSpPr>
          <p:cNvPr id="88" name="Text Placeholder 75"/>
          <p:cNvSpPr>
            <a:spLocks noGrp="1"/>
          </p:cNvSpPr>
          <p:nvPr>
            <p:ph type="body" sz="quarter" idx="28" hasCustomPrompt="1"/>
          </p:nvPr>
        </p:nvSpPr>
        <p:spPr>
          <a:xfrm>
            <a:off x="2636181" y="3729784"/>
            <a:ext cx="1327809" cy="542658"/>
          </a:xfrm>
        </p:spPr>
        <p:txBody>
          <a:bodyPr>
            <a:normAutofit/>
          </a:bodyPr>
          <a:lstStyle>
            <a:lvl1pPr marL="0" indent="0">
              <a:buNone/>
              <a:defRPr sz="2000">
                <a:solidFill>
                  <a:schemeClr val="tx1"/>
                </a:solidFill>
              </a:defRPr>
            </a:lvl1pPr>
          </a:lstStyle>
          <a:p>
            <a:pPr lvl="0"/>
            <a:r>
              <a:rPr lang="en-US"/>
              <a:t>Edit text</a:t>
            </a:r>
          </a:p>
        </p:txBody>
      </p:sp>
      <p:sp>
        <p:nvSpPr>
          <p:cNvPr id="89" name="Text Placeholder 75"/>
          <p:cNvSpPr>
            <a:spLocks noGrp="1"/>
          </p:cNvSpPr>
          <p:nvPr>
            <p:ph type="body" sz="quarter" idx="29" hasCustomPrompt="1"/>
          </p:nvPr>
        </p:nvSpPr>
        <p:spPr>
          <a:xfrm>
            <a:off x="5543001" y="2143552"/>
            <a:ext cx="1327809" cy="542658"/>
          </a:xfrm>
        </p:spPr>
        <p:txBody>
          <a:bodyPr>
            <a:normAutofit/>
          </a:bodyPr>
          <a:lstStyle>
            <a:lvl1pPr marL="0" indent="0">
              <a:buNone/>
              <a:defRPr sz="2000">
                <a:solidFill>
                  <a:schemeClr val="tx1"/>
                </a:solidFill>
              </a:defRPr>
            </a:lvl1pPr>
          </a:lstStyle>
          <a:p>
            <a:pPr lvl="0"/>
            <a:r>
              <a:rPr lang="en-US"/>
              <a:t>Edit text</a:t>
            </a:r>
          </a:p>
        </p:txBody>
      </p:sp>
      <p:sp>
        <p:nvSpPr>
          <p:cNvPr id="90" name="Text Placeholder 75"/>
          <p:cNvSpPr>
            <a:spLocks noGrp="1"/>
          </p:cNvSpPr>
          <p:nvPr>
            <p:ph type="body" sz="quarter" idx="30" hasCustomPrompt="1"/>
          </p:nvPr>
        </p:nvSpPr>
        <p:spPr>
          <a:xfrm>
            <a:off x="8478163" y="3467876"/>
            <a:ext cx="1327809" cy="542658"/>
          </a:xfrm>
        </p:spPr>
        <p:txBody>
          <a:bodyPr>
            <a:normAutofit/>
          </a:bodyPr>
          <a:lstStyle>
            <a:lvl1pPr marL="0" indent="0">
              <a:buNone/>
              <a:defRPr sz="2000">
                <a:solidFill>
                  <a:schemeClr val="tx1"/>
                </a:solidFill>
              </a:defRPr>
            </a:lvl1pPr>
          </a:lstStyle>
          <a:p>
            <a:pPr lvl="0"/>
            <a:r>
              <a:rPr lang="en-US"/>
              <a:t>Edit text</a:t>
            </a:r>
          </a:p>
        </p:txBody>
      </p:sp>
      <p:sp>
        <p:nvSpPr>
          <p:cNvPr id="91" name="Text Placeholder 75"/>
          <p:cNvSpPr>
            <a:spLocks noGrp="1"/>
          </p:cNvSpPr>
          <p:nvPr>
            <p:ph type="body" sz="quarter" idx="31" hasCustomPrompt="1"/>
          </p:nvPr>
        </p:nvSpPr>
        <p:spPr>
          <a:xfrm>
            <a:off x="9505729" y="1123895"/>
            <a:ext cx="1327809" cy="542658"/>
          </a:xfrm>
        </p:spPr>
        <p:txBody>
          <a:bodyPr>
            <a:normAutofit/>
          </a:bodyPr>
          <a:lstStyle>
            <a:lvl1pPr marL="0" indent="0">
              <a:buNone/>
              <a:defRPr sz="2000">
                <a:solidFill>
                  <a:schemeClr val="tx1"/>
                </a:solidFill>
              </a:defRPr>
            </a:lvl1pPr>
          </a:lstStyle>
          <a:p>
            <a:pPr lvl="0"/>
            <a:r>
              <a:rPr lang="en-US"/>
              <a:t>Edit text</a:t>
            </a:r>
          </a:p>
        </p:txBody>
      </p:sp>
    </p:spTree>
    <p:extLst>
      <p:ext uri="{BB962C8B-B14F-4D97-AF65-F5344CB8AC3E}">
        <p14:creationId xmlns:p14="http://schemas.microsoft.com/office/powerpoint/2010/main" val="2298396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descr="Decorative background color">
            <a:extLst>
              <a:ext uri="{FF2B5EF4-FFF2-40B4-BE49-F238E27FC236}">
                <a16:creationId xmlns:a16="http://schemas.microsoft.com/office/drawing/2014/main" id="{9EA4BF5D-FC6A-4F4D-AF13-CA471D68E9DC}"/>
              </a:ext>
            </a:extLst>
          </p:cNvPr>
          <p:cNvSpPr/>
          <p:nvPr userDrawn="1"/>
        </p:nvSpPr>
        <p:spPr>
          <a:xfrm>
            <a:off x="0" y="0"/>
            <a:ext cx="12192000" cy="1206835"/>
          </a:xfrm>
          <a:prstGeom prst="rect">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238D0ED-7ABC-EC4C-8E4E-1759C3FF8B3C}"/>
              </a:ext>
            </a:extLst>
          </p:cNvPr>
          <p:cNvSpPr>
            <a:spLocks noGrp="1"/>
          </p:cNvSpPr>
          <p:nvPr>
            <p:ph type="title" hasCustomPrompt="1"/>
          </p:nvPr>
        </p:nvSpPr>
        <p:spPr>
          <a:xfrm>
            <a:off x="343525" y="0"/>
            <a:ext cx="10515600" cy="1325563"/>
          </a:xfrm>
        </p:spPr>
        <p:txBody>
          <a:bodyPr/>
          <a:lstStyle>
            <a:lvl1pPr>
              <a:defRPr>
                <a:solidFill>
                  <a:schemeClr val="bg1"/>
                </a:solidFill>
              </a:defRPr>
            </a:lvl1pPr>
          </a:lstStyle>
          <a:p>
            <a:r>
              <a:rPr lang="en-US"/>
              <a:t>Click to edit title </a:t>
            </a:r>
          </a:p>
        </p:txBody>
      </p:sp>
    </p:spTree>
    <p:extLst>
      <p:ext uri="{BB962C8B-B14F-4D97-AF65-F5344CB8AC3E}">
        <p14:creationId xmlns:p14="http://schemas.microsoft.com/office/powerpoint/2010/main" val="394151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1653-D3D2-AE49-898D-B8DA3DADF8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9FF6B1-973F-7841-AC1F-CC2E0190C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4114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9F66-C35B-404D-AD32-E4756A4EC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82E52-3E0F-6346-BED5-5C820177CB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A60D1C-73D3-A645-A205-B4AC6342C6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091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A8EF-CFA0-204E-A6A6-2FA702AF73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1E1D8B-8195-2C46-BFDA-4E5C8E3DA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2F6DEE-9C6C-3C4F-8629-584E4A2CA2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7AA9B0-6F69-F649-BE34-B0685B20B8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F41169-FDD4-B048-A4A4-F48FD790CC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48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descr="Decorative background color">
            <a:extLst>
              <a:ext uri="{FF2B5EF4-FFF2-40B4-BE49-F238E27FC236}">
                <a16:creationId xmlns:a16="http://schemas.microsoft.com/office/drawing/2014/main" id="{4B667975-7CE7-504E-9CA9-52F907222650}"/>
              </a:ext>
            </a:extLst>
          </p:cNvPr>
          <p:cNvSpPr/>
          <p:nvPr userDrawn="1"/>
        </p:nvSpPr>
        <p:spPr>
          <a:xfrm>
            <a:off x="-43476" y="0"/>
            <a:ext cx="12235476" cy="1304144"/>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2705E-F7A3-4B4E-8E55-171EA79EFC5F}"/>
              </a:ext>
            </a:extLst>
          </p:cNvPr>
          <p:cNvSpPr>
            <a:spLocks noGrp="1"/>
          </p:cNvSpPr>
          <p:nvPr>
            <p:ph type="title" hasCustomPrompt="1"/>
          </p:nvPr>
        </p:nvSpPr>
        <p:spPr>
          <a:xfrm>
            <a:off x="343525" y="0"/>
            <a:ext cx="10515600" cy="1325563"/>
          </a:xfrm>
        </p:spPr>
        <p:txBody>
          <a:bodyPr/>
          <a:lstStyle>
            <a:lvl1pPr>
              <a:defRPr>
                <a:solidFill>
                  <a:schemeClr val="bg1"/>
                </a:solidFill>
              </a:defRPr>
            </a:lvl1pPr>
          </a:lstStyle>
          <a:p>
            <a:r>
              <a:rPr lang="en-US"/>
              <a:t>Click to edit title</a:t>
            </a:r>
          </a:p>
        </p:txBody>
      </p:sp>
      <p:sp>
        <p:nvSpPr>
          <p:cNvPr id="4" name="Content Placeholder 3">
            <a:extLst>
              <a:ext uri="{FF2B5EF4-FFF2-40B4-BE49-F238E27FC236}">
                <a16:creationId xmlns:a16="http://schemas.microsoft.com/office/drawing/2014/main" id="{5C4E2FEF-8358-8F4B-8942-7F8CD02853ED}"/>
              </a:ext>
            </a:extLst>
          </p:cNvPr>
          <p:cNvSpPr>
            <a:spLocks noGrp="1"/>
          </p:cNvSpPr>
          <p:nvPr>
            <p:ph sz="quarter" idx="10"/>
          </p:nvPr>
        </p:nvSpPr>
        <p:spPr>
          <a:xfrm>
            <a:off x="464649" y="1857545"/>
            <a:ext cx="10394475" cy="3853937"/>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6799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descr="Decorative background color">
            <a:extLst>
              <a:ext uri="{FF2B5EF4-FFF2-40B4-BE49-F238E27FC236}">
                <a16:creationId xmlns:a16="http://schemas.microsoft.com/office/drawing/2014/main" id="{4B667975-7CE7-504E-9CA9-52F907222650}"/>
              </a:ext>
            </a:extLst>
          </p:cNvPr>
          <p:cNvSpPr/>
          <p:nvPr userDrawn="1"/>
        </p:nvSpPr>
        <p:spPr>
          <a:xfrm>
            <a:off x="-43476" y="-24713"/>
            <a:ext cx="12235476" cy="1304144"/>
          </a:xfrm>
          <a:prstGeom prst="rect">
            <a:avLst/>
          </a:prstGeom>
          <a:solidFill>
            <a:srgbClr val="4F7D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2705E-F7A3-4B4E-8E55-171EA79EFC5F}"/>
              </a:ext>
            </a:extLst>
          </p:cNvPr>
          <p:cNvSpPr>
            <a:spLocks noGrp="1"/>
          </p:cNvSpPr>
          <p:nvPr>
            <p:ph type="title" hasCustomPrompt="1"/>
          </p:nvPr>
        </p:nvSpPr>
        <p:spPr>
          <a:xfrm>
            <a:off x="343525" y="0"/>
            <a:ext cx="10515600" cy="1325563"/>
          </a:xfrm>
        </p:spPr>
        <p:txBody>
          <a:bodyPr/>
          <a:lstStyle>
            <a:lvl1pPr>
              <a:defRPr>
                <a:solidFill>
                  <a:schemeClr val="bg1"/>
                </a:solidFill>
              </a:defRPr>
            </a:lvl1pPr>
          </a:lstStyle>
          <a:p>
            <a:r>
              <a:rPr lang="en-US"/>
              <a:t>Click to edit title</a:t>
            </a:r>
          </a:p>
        </p:txBody>
      </p:sp>
      <p:sp>
        <p:nvSpPr>
          <p:cNvPr id="4" name="Content Placeholder 3">
            <a:extLst>
              <a:ext uri="{FF2B5EF4-FFF2-40B4-BE49-F238E27FC236}">
                <a16:creationId xmlns:a16="http://schemas.microsoft.com/office/drawing/2014/main" id="{5C4E2FEF-8358-8F4B-8942-7F8CD02853ED}"/>
              </a:ext>
            </a:extLst>
          </p:cNvPr>
          <p:cNvSpPr>
            <a:spLocks noGrp="1"/>
          </p:cNvSpPr>
          <p:nvPr>
            <p:ph sz="quarter" idx="10"/>
          </p:nvPr>
        </p:nvSpPr>
        <p:spPr>
          <a:xfrm>
            <a:off x="343525" y="2561866"/>
            <a:ext cx="4366658" cy="667291"/>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189514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6" name="Rectangle 25" descr="decorative background"/>
          <p:cNvSpPr/>
          <p:nvPr userDrawn="1"/>
        </p:nvSpPr>
        <p:spPr>
          <a:xfrm>
            <a:off x="0" y="-1"/>
            <a:ext cx="12192000" cy="863947"/>
          </a:xfrm>
          <a:prstGeom prst="rect">
            <a:avLst/>
          </a:prstGeom>
          <a:solidFill>
            <a:srgbClr val="00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descr="decorative background"/>
          <p:cNvSpPr/>
          <p:nvPr userDrawn="1"/>
        </p:nvSpPr>
        <p:spPr>
          <a:xfrm>
            <a:off x="0" y="992087"/>
            <a:ext cx="12192000" cy="5277899"/>
          </a:xfrm>
          <a:prstGeom prst="rect">
            <a:avLst/>
          </a:prstGeom>
          <a:solidFill>
            <a:srgbClr val="9FD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decorative background"/>
          <p:cNvSpPr/>
          <p:nvPr userDrawn="1"/>
        </p:nvSpPr>
        <p:spPr>
          <a:xfrm>
            <a:off x="2257601" y="1057347"/>
            <a:ext cx="9579033" cy="1197864"/>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2705E-F7A3-4B4E-8E55-171EA79EFC5F}"/>
              </a:ext>
            </a:extLst>
          </p:cNvPr>
          <p:cNvSpPr>
            <a:spLocks noGrp="1"/>
          </p:cNvSpPr>
          <p:nvPr>
            <p:ph type="title" hasCustomPrompt="1"/>
          </p:nvPr>
        </p:nvSpPr>
        <p:spPr>
          <a:xfrm>
            <a:off x="281478" y="146835"/>
            <a:ext cx="10515600" cy="570274"/>
          </a:xfrm>
        </p:spPr>
        <p:txBody>
          <a:bodyPr/>
          <a:lstStyle>
            <a:lvl1pPr>
              <a:defRPr>
                <a:solidFill>
                  <a:schemeClr val="bg1"/>
                </a:solidFill>
              </a:defRPr>
            </a:lvl1pPr>
          </a:lstStyle>
          <a:p>
            <a:r>
              <a:rPr lang="en-US"/>
              <a:t>Click to edit title</a:t>
            </a:r>
          </a:p>
        </p:txBody>
      </p:sp>
      <p:sp>
        <p:nvSpPr>
          <p:cNvPr id="7" name="Rectangle 6" descr="decorative background"/>
          <p:cNvSpPr/>
          <p:nvPr/>
        </p:nvSpPr>
        <p:spPr>
          <a:xfrm>
            <a:off x="281478" y="1057347"/>
            <a:ext cx="1643845" cy="1200329"/>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a:p>
        </p:txBody>
      </p:sp>
      <p:sp>
        <p:nvSpPr>
          <p:cNvPr id="5" name="Text Placeholder 4"/>
          <p:cNvSpPr>
            <a:spLocks noGrp="1"/>
          </p:cNvSpPr>
          <p:nvPr>
            <p:ph type="body" sz="quarter" idx="10" hasCustomPrompt="1"/>
          </p:nvPr>
        </p:nvSpPr>
        <p:spPr>
          <a:xfrm>
            <a:off x="2501900" y="1250748"/>
            <a:ext cx="9080500" cy="774700"/>
          </a:xfrm>
        </p:spPr>
        <p:txBody>
          <a:bodyPr/>
          <a:lstStyle>
            <a:lvl1pPr marL="0" indent="0">
              <a:buNone/>
              <a:defRPr>
                <a:solidFill>
                  <a:schemeClr val="bg1"/>
                </a:solidFill>
              </a:defRPr>
            </a:lvl1pPr>
          </a:lstStyle>
          <a:p>
            <a:pPr lvl="0"/>
            <a:r>
              <a:rPr lang="en-US"/>
              <a:t>Edit text </a:t>
            </a:r>
          </a:p>
        </p:txBody>
      </p:sp>
      <p:sp>
        <p:nvSpPr>
          <p:cNvPr id="11" name="Rectangle 10" descr="decorative background"/>
          <p:cNvSpPr/>
          <p:nvPr userDrawn="1"/>
        </p:nvSpPr>
        <p:spPr>
          <a:xfrm>
            <a:off x="2257601" y="2448612"/>
            <a:ext cx="9579033" cy="1089928"/>
          </a:xfrm>
          <a:prstGeom prst="rect">
            <a:avLst/>
          </a:prstGeom>
          <a:solidFill>
            <a:srgbClr val="065D7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decorative background"/>
          <p:cNvSpPr/>
          <p:nvPr userDrawn="1"/>
        </p:nvSpPr>
        <p:spPr>
          <a:xfrm>
            <a:off x="281478" y="2448612"/>
            <a:ext cx="1643845" cy="1092171"/>
          </a:xfrm>
          <a:prstGeom prst="rect">
            <a:avLst/>
          </a:prstGeom>
          <a:solidFill>
            <a:srgbClr val="4F7D3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a:p>
        </p:txBody>
      </p:sp>
      <p:sp>
        <p:nvSpPr>
          <p:cNvPr id="15" name="Text Placeholder 4"/>
          <p:cNvSpPr>
            <a:spLocks noGrp="1"/>
          </p:cNvSpPr>
          <p:nvPr>
            <p:ph type="body" sz="quarter" idx="11" hasCustomPrompt="1"/>
          </p:nvPr>
        </p:nvSpPr>
        <p:spPr>
          <a:xfrm>
            <a:off x="2501900" y="2572904"/>
            <a:ext cx="9080500" cy="774700"/>
          </a:xfrm>
        </p:spPr>
        <p:txBody>
          <a:bodyPr/>
          <a:lstStyle>
            <a:lvl1pPr marL="0" indent="0">
              <a:buNone/>
              <a:defRPr>
                <a:solidFill>
                  <a:schemeClr val="bg1"/>
                </a:solidFill>
              </a:defRPr>
            </a:lvl1pPr>
          </a:lstStyle>
          <a:p>
            <a:pPr lvl="0"/>
            <a:r>
              <a:rPr lang="en-US"/>
              <a:t>Edit text </a:t>
            </a:r>
          </a:p>
        </p:txBody>
      </p:sp>
      <p:sp>
        <p:nvSpPr>
          <p:cNvPr id="16" name="Rectangle 15" descr="decorative background"/>
          <p:cNvSpPr/>
          <p:nvPr userDrawn="1"/>
        </p:nvSpPr>
        <p:spPr>
          <a:xfrm>
            <a:off x="2257601" y="3699194"/>
            <a:ext cx="9579033" cy="1197864"/>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descr="decorative background"/>
          <p:cNvSpPr/>
          <p:nvPr userDrawn="1"/>
        </p:nvSpPr>
        <p:spPr>
          <a:xfrm>
            <a:off x="281478" y="3699194"/>
            <a:ext cx="1643845" cy="1200329"/>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a:p>
        </p:txBody>
      </p:sp>
      <p:sp>
        <p:nvSpPr>
          <p:cNvPr id="18" name="Text Placeholder 4"/>
          <p:cNvSpPr>
            <a:spLocks noGrp="1"/>
          </p:cNvSpPr>
          <p:nvPr>
            <p:ph type="body" sz="quarter" idx="12" hasCustomPrompt="1"/>
          </p:nvPr>
        </p:nvSpPr>
        <p:spPr>
          <a:xfrm>
            <a:off x="2501900" y="3892595"/>
            <a:ext cx="9080500" cy="774700"/>
          </a:xfrm>
        </p:spPr>
        <p:txBody>
          <a:bodyPr/>
          <a:lstStyle>
            <a:lvl1pPr marL="0" indent="0">
              <a:buNone/>
              <a:defRPr>
                <a:solidFill>
                  <a:schemeClr val="bg1"/>
                </a:solidFill>
              </a:defRPr>
            </a:lvl1pPr>
          </a:lstStyle>
          <a:p>
            <a:pPr lvl="0"/>
            <a:r>
              <a:rPr lang="en-US"/>
              <a:t>Edit text </a:t>
            </a:r>
          </a:p>
        </p:txBody>
      </p:sp>
      <p:sp>
        <p:nvSpPr>
          <p:cNvPr id="19" name="Rectangle 18" descr="decorative background"/>
          <p:cNvSpPr/>
          <p:nvPr userDrawn="1"/>
        </p:nvSpPr>
        <p:spPr>
          <a:xfrm>
            <a:off x="2257601" y="5017340"/>
            <a:ext cx="9579033" cy="1197864"/>
          </a:xfrm>
          <a:prstGeom prst="rect">
            <a:avLst/>
          </a:prstGeom>
          <a:solidFill>
            <a:srgbClr val="065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descr="decorative background"/>
          <p:cNvSpPr/>
          <p:nvPr userDrawn="1"/>
        </p:nvSpPr>
        <p:spPr>
          <a:xfrm>
            <a:off x="281478" y="5017340"/>
            <a:ext cx="1643845" cy="1200329"/>
          </a:xfrm>
          <a:prstGeom prst="rect">
            <a:avLst/>
          </a:prstGeom>
          <a:solidFill>
            <a:srgbClr val="4F7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a:p>
        </p:txBody>
      </p:sp>
      <p:sp>
        <p:nvSpPr>
          <p:cNvPr id="21" name="Text Placeholder 4"/>
          <p:cNvSpPr>
            <a:spLocks noGrp="1"/>
          </p:cNvSpPr>
          <p:nvPr>
            <p:ph type="body" sz="quarter" idx="13" hasCustomPrompt="1"/>
          </p:nvPr>
        </p:nvSpPr>
        <p:spPr>
          <a:xfrm>
            <a:off x="2501900" y="5210741"/>
            <a:ext cx="9080500" cy="774700"/>
          </a:xfrm>
        </p:spPr>
        <p:txBody>
          <a:bodyPr/>
          <a:lstStyle>
            <a:lvl1pPr marL="0" indent="0">
              <a:buNone/>
              <a:defRPr>
                <a:solidFill>
                  <a:schemeClr val="bg1"/>
                </a:solidFill>
              </a:defRPr>
            </a:lvl1pPr>
          </a:lstStyle>
          <a:p>
            <a:pPr lvl="0"/>
            <a:r>
              <a:rPr lang="en-US"/>
              <a:t>Edit text </a:t>
            </a:r>
          </a:p>
        </p:txBody>
      </p:sp>
      <p:sp>
        <p:nvSpPr>
          <p:cNvPr id="22" name="Text Placeholder 4"/>
          <p:cNvSpPr>
            <a:spLocks noGrp="1"/>
          </p:cNvSpPr>
          <p:nvPr>
            <p:ph type="body" sz="quarter" idx="14" hasCustomPrompt="1"/>
          </p:nvPr>
        </p:nvSpPr>
        <p:spPr>
          <a:xfrm>
            <a:off x="444391" y="2606226"/>
            <a:ext cx="1282700" cy="774700"/>
          </a:xfrm>
        </p:spPr>
        <p:txBody>
          <a:bodyPr/>
          <a:lstStyle>
            <a:lvl1pPr marL="0" indent="0">
              <a:buNone/>
              <a:defRPr>
                <a:solidFill>
                  <a:schemeClr val="bg1"/>
                </a:solidFill>
              </a:defRPr>
            </a:lvl1pPr>
          </a:lstStyle>
          <a:p>
            <a:pPr lvl="0"/>
            <a:r>
              <a:rPr lang="en-US"/>
              <a:t>Edit text </a:t>
            </a:r>
          </a:p>
        </p:txBody>
      </p:sp>
      <p:sp>
        <p:nvSpPr>
          <p:cNvPr id="23" name="Text Placeholder 4"/>
          <p:cNvSpPr>
            <a:spLocks noGrp="1"/>
          </p:cNvSpPr>
          <p:nvPr>
            <p:ph type="body" sz="quarter" idx="15" hasCustomPrompt="1"/>
          </p:nvPr>
        </p:nvSpPr>
        <p:spPr>
          <a:xfrm>
            <a:off x="444391" y="1268929"/>
            <a:ext cx="1282700" cy="774700"/>
          </a:xfrm>
        </p:spPr>
        <p:txBody>
          <a:bodyPr/>
          <a:lstStyle>
            <a:lvl1pPr marL="0" indent="0">
              <a:buNone/>
              <a:defRPr>
                <a:solidFill>
                  <a:schemeClr val="bg1"/>
                </a:solidFill>
              </a:defRPr>
            </a:lvl1pPr>
          </a:lstStyle>
          <a:p>
            <a:pPr lvl="0"/>
            <a:r>
              <a:rPr lang="en-US"/>
              <a:t>Edit text </a:t>
            </a:r>
          </a:p>
        </p:txBody>
      </p:sp>
      <p:sp>
        <p:nvSpPr>
          <p:cNvPr id="24" name="Text Placeholder 4"/>
          <p:cNvSpPr>
            <a:spLocks noGrp="1"/>
          </p:cNvSpPr>
          <p:nvPr>
            <p:ph type="body" sz="quarter" idx="16" hasCustomPrompt="1"/>
          </p:nvPr>
        </p:nvSpPr>
        <p:spPr>
          <a:xfrm>
            <a:off x="462050" y="3910776"/>
            <a:ext cx="1282700" cy="774700"/>
          </a:xfrm>
        </p:spPr>
        <p:txBody>
          <a:bodyPr/>
          <a:lstStyle>
            <a:lvl1pPr marL="0" indent="0">
              <a:buNone/>
              <a:defRPr>
                <a:solidFill>
                  <a:schemeClr val="bg1"/>
                </a:solidFill>
              </a:defRPr>
            </a:lvl1pPr>
          </a:lstStyle>
          <a:p>
            <a:pPr lvl="0"/>
            <a:r>
              <a:rPr lang="en-US"/>
              <a:t>Edit text </a:t>
            </a:r>
          </a:p>
        </p:txBody>
      </p:sp>
      <p:sp>
        <p:nvSpPr>
          <p:cNvPr id="25" name="Text Placeholder 4"/>
          <p:cNvSpPr>
            <a:spLocks noGrp="1"/>
          </p:cNvSpPr>
          <p:nvPr>
            <p:ph type="body" sz="quarter" idx="17" hasCustomPrompt="1"/>
          </p:nvPr>
        </p:nvSpPr>
        <p:spPr>
          <a:xfrm>
            <a:off x="444391" y="5228922"/>
            <a:ext cx="1282700" cy="774700"/>
          </a:xfrm>
        </p:spPr>
        <p:txBody>
          <a:bodyPr/>
          <a:lstStyle>
            <a:lvl1pPr marL="0" indent="0">
              <a:buNone/>
              <a:defRPr>
                <a:solidFill>
                  <a:schemeClr val="bg1"/>
                </a:solidFill>
              </a:defRPr>
            </a:lvl1pPr>
          </a:lstStyle>
          <a:p>
            <a:pPr lvl="0"/>
            <a:r>
              <a:rPr lang="en-US"/>
              <a:t>Edit text </a:t>
            </a:r>
          </a:p>
        </p:txBody>
      </p:sp>
    </p:spTree>
    <p:extLst>
      <p:ext uri="{BB962C8B-B14F-4D97-AF65-F5344CB8AC3E}">
        <p14:creationId xmlns:p14="http://schemas.microsoft.com/office/powerpoint/2010/main" val="332159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Rounded Rectangle 7" descr="decorative background color">
            <a:extLst>
              <a:ext uri="{FF2B5EF4-FFF2-40B4-BE49-F238E27FC236}">
                <a16:creationId xmlns:a16="http://schemas.microsoft.com/office/drawing/2014/main" id="{BA8CAB85-73D8-AF4C-A7C9-53C1C2A078CB}"/>
              </a:ext>
            </a:extLst>
          </p:cNvPr>
          <p:cNvSpPr/>
          <p:nvPr/>
        </p:nvSpPr>
        <p:spPr>
          <a:xfrm>
            <a:off x="6739383" y="935478"/>
            <a:ext cx="4572000" cy="5219562"/>
          </a:xfrm>
          <a:prstGeom prst="roundRect">
            <a:avLst>
              <a:gd name="adj" fmla="val 6047"/>
            </a:avLst>
          </a:prstGeom>
          <a:solidFill>
            <a:srgbClr val="4F7D3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Decorative background color">
            <a:extLst>
              <a:ext uri="{FF2B5EF4-FFF2-40B4-BE49-F238E27FC236}">
                <a16:creationId xmlns:a16="http://schemas.microsoft.com/office/drawing/2014/main" id="{4B667975-7CE7-504E-9CA9-52F907222650}"/>
              </a:ext>
            </a:extLst>
          </p:cNvPr>
          <p:cNvSpPr/>
          <p:nvPr userDrawn="1"/>
        </p:nvSpPr>
        <p:spPr>
          <a:xfrm>
            <a:off x="-43476" y="0"/>
            <a:ext cx="12235476" cy="848124"/>
          </a:xfrm>
          <a:prstGeom prst="rect">
            <a:avLst/>
          </a:prstGeom>
          <a:solidFill>
            <a:srgbClr val="065D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descr="decorative background color">
            <a:extLst>
              <a:ext uri="{FF2B5EF4-FFF2-40B4-BE49-F238E27FC236}">
                <a16:creationId xmlns:a16="http://schemas.microsoft.com/office/drawing/2014/main" id="{726B6FEA-6C38-9C40-8BA4-568253E013BC}"/>
              </a:ext>
            </a:extLst>
          </p:cNvPr>
          <p:cNvSpPr/>
          <p:nvPr userDrawn="1"/>
        </p:nvSpPr>
        <p:spPr>
          <a:xfrm>
            <a:off x="922478" y="935478"/>
            <a:ext cx="4572000" cy="5219562"/>
          </a:xfrm>
          <a:prstGeom prst="roundRect">
            <a:avLst>
              <a:gd name="adj" fmla="val 6047"/>
            </a:avLst>
          </a:prstGeom>
          <a:solidFill>
            <a:srgbClr val="065D7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decorative background color">
            <a:extLst>
              <a:ext uri="{FF2B5EF4-FFF2-40B4-BE49-F238E27FC236}">
                <a16:creationId xmlns:a16="http://schemas.microsoft.com/office/drawing/2014/main" id="{1AA802D6-CF2B-044F-A18C-E4ACC67D3322}"/>
              </a:ext>
            </a:extLst>
          </p:cNvPr>
          <p:cNvSpPr/>
          <p:nvPr userDrawn="1"/>
        </p:nvSpPr>
        <p:spPr>
          <a:xfrm>
            <a:off x="1096924" y="1631795"/>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CF1B1E03-CB5A-CA45-BC52-0BC8DD39CD82}"/>
              </a:ext>
            </a:extLst>
          </p:cNvPr>
          <p:cNvSpPr>
            <a:spLocks noGrp="1"/>
          </p:cNvSpPr>
          <p:nvPr>
            <p:ph type="body" sz="quarter" idx="10"/>
          </p:nvPr>
        </p:nvSpPr>
        <p:spPr>
          <a:xfrm>
            <a:off x="8017685" y="1666802"/>
            <a:ext cx="2790825" cy="666750"/>
          </a:xfrm>
        </p:spPr>
        <p:txBody>
          <a:bodyPr>
            <a:normAutofit/>
          </a:bodyPr>
          <a:lstStyle>
            <a:lvl1pPr marL="0" indent="0">
              <a:buNone/>
              <a:defRPr sz="2000" b="1">
                <a:solidFill>
                  <a:schemeClr val="bg1"/>
                </a:solidFill>
              </a:defRPr>
            </a:lvl1pPr>
          </a:lstStyle>
          <a:p>
            <a:pPr lvl="0"/>
            <a:r>
              <a:rPr lang="en-US"/>
              <a:t>Edit Master text styles</a:t>
            </a:r>
          </a:p>
        </p:txBody>
      </p:sp>
      <p:cxnSp>
        <p:nvCxnSpPr>
          <p:cNvPr id="10" name="Straight Connector 9">
            <a:extLst>
              <a:ext uri="{FF2B5EF4-FFF2-40B4-BE49-F238E27FC236}">
                <a16:creationId xmlns:a16="http://schemas.microsoft.com/office/drawing/2014/main" id="{5D6AF3CF-F60D-5141-8AED-C7794E93152A}"/>
              </a:ext>
            </a:extLst>
          </p:cNvPr>
          <p:cNvCxnSpPr/>
          <p:nvPr/>
        </p:nvCxnSpPr>
        <p:spPr>
          <a:xfrm>
            <a:off x="8613597" y="1374559"/>
            <a:ext cx="27009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22">
            <a:extLst>
              <a:ext uri="{FF2B5EF4-FFF2-40B4-BE49-F238E27FC236}">
                <a16:creationId xmlns:a16="http://schemas.microsoft.com/office/drawing/2014/main" id="{6255C863-C912-6944-8537-E5981C8C173D}"/>
              </a:ext>
            </a:extLst>
          </p:cNvPr>
          <p:cNvSpPr>
            <a:spLocks noGrp="1"/>
          </p:cNvSpPr>
          <p:nvPr>
            <p:ph type="body" sz="quarter" idx="16"/>
          </p:nvPr>
        </p:nvSpPr>
        <p:spPr>
          <a:xfrm>
            <a:off x="2133784" y="5329157"/>
            <a:ext cx="3217826" cy="666750"/>
          </a:xfrm>
        </p:spPr>
        <p:txBody>
          <a:bodyPr>
            <a:normAutofit/>
          </a:bodyPr>
          <a:lstStyle>
            <a:lvl1pPr marL="0" indent="0">
              <a:buNone/>
              <a:defRPr sz="2000" b="1">
                <a:solidFill>
                  <a:schemeClr val="accent4">
                    <a:lumMod val="60000"/>
                    <a:lumOff val="40000"/>
                  </a:schemeClr>
                </a:solidFill>
              </a:defRPr>
            </a:lvl1pPr>
          </a:lstStyle>
          <a:p>
            <a:pPr lvl="0"/>
            <a:r>
              <a:rPr lang="en-US"/>
              <a:t>Edit Master text styles</a:t>
            </a:r>
          </a:p>
        </p:txBody>
      </p:sp>
      <p:sp>
        <p:nvSpPr>
          <p:cNvPr id="28" name="Text Placeholder 22">
            <a:extLst>
              <a:ext uri="{FF2B5EF4-FFF2-40B4-BE49-F238E27FC236}">
                <a16:creationId xmlns:a16="http://schemas.microsoft.com/office/drawing/2014/main" id="{A821C715-6166-EA40-9C90-C2CDB9377256}"/>
              </a:ext>
            </a:extLst>
          </p:cNvPr>
          <p:cNvSpPr>
            <a:spLocks noGrp="1"/>
          </p:cNvSpPr>
          <p:nvPr>
            <p:ph type="body" sz="quarter" idx="15"/>
          </p:nvPr>
        </p:nvSpPr>
        <p:spPr>
          <a:xfrm>
            <a:off x="2117887" y="4413569"/>
            <a:ext cx="3217826" cy="666750"/>
          </a:xfrm>
        </p:spPr>
        <p:txBody>
          <a:bodyPr>
            <a:normAutofit/>
          </a:bodyPr>
          <a:lstStyle>
            <a:lvl1pPr marL="0" indent="0">
              <a:buNone/>
              <a:defRPr sz="2000" b="1">
                <a:solidFill>
                  <a:schemeClr val="accent4">
                    <a:lumMod val="60000"/>
                    <a:lumOff val="40000"/>
                  </a:schemeClr>
                </a:solidFill>
              </a:defRPr>
            </a:lvl1pPr>
          </a:lstStyle>
          <a:p>
            <a:pPr lvl="0"/>
            <a:r>
              <a:rPr lang="en-US"/>
              <a:t>Edit Master text styles</a:t>
            </a:r>
          </a:p>
        </p:txBody>
      </p:sp>
      <p:sp>
        <p:nvSpPr>
          <p:cNvPr id="27" name="Text Placeholder 22">
            <a:extLst>
              <a:ext uri="{FF2B5EF4-FFF2-40B4-BE49-F238E27FC236}">
                <a16:creationId xmlns:a16="http://schemas.microsoft.com/office/drawing/2014/main" id="{E22EC356-2144-AD47-8A47-4AB066E41AB4}"/>
              </a:ext>
            </a:extLst>
          </p:cNvPr>
          <p:cNvSpPr>
            <a:spLocks noGrp="1"/>
          </p:cNvSpPr>
          <p:nvPr>
            <p:ph type="body" sz="quarter" idx="14"/>
          </p:nvPr>
        </p:nvSpPr>
        <p:spPr>
          <a:xfrm>
            <a:off x="2084632" y="2582391"/>
            <a:ext cx="3217826" cy="666750"/>
          </a:xfrm>
        </p:spPr>
        <p:txBody>
          <a:bodyPr>
            <a:normAutofit/>
          </a:bodyPr>
          <a:lstStyle>
            <a:lvl1pPr marL="0" indent="0">
              <a:buNone/>
              <a:defRPr sz="2000" b="1">
                <a:solidFill>
                  <a:schemeClr val="accent4">
                    <a:lumMod val="60000"/>
                    <a:lumOff val="40000"/>
                  </a:schemeClr>
                </a:solidFill>
              </a:defRPr>
            </a:lvl1pPr>
          </a:lstStyle>
          <a:p>
            <a:pPr lvl="0"/>
            <a:r>
              <a:rPr lang="en-US"/>
              <a:t>Edit Master text styles</a:t>
            </a:r>
          </a:p>
        </p:txBody>
      </p:sp>
      <p:cxnSp>
        <p:nvCxnSpPr>
          <p:cNvPr id="17" name="Straight Connector 16">
            <a:extLst>
              <a:ext uri="{FF2B5EF4-FFF2-40B4-BE49-F238E27FC236}">
                <a16:creationId xmlns:a16="http://schemas.microsoft.com/office/drawing/2014/main" id="{F6119216-CCD7-0641-BEAA-AFCAF8D887CB}"/>
              </a:ext>
            </a:extLst>
          </p:cNvPr>
          <p:cNvCxnSpPr/>
          <p:nvPr userDrawn="1"/>
        </p:nvCxnSpPr>
        <p:spPr>
          <a:xfrm>
            <a:off x="2793505" y="1371915"/>
            <a:ext cx="27009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F62705E-F7A3-4B4E-8E55-171EA79EFC5F}"/>
              </a:ext>
            </a:extLst>
          </p:cNvPr>
          <p:cNvSpPr>
            <a:spLocks noGrp="1"/>
          </p:cNvSpPr>
          <p:nvPr>
            <p:ph type="title" hasCustomPrompt="1"/>
          </p:nvPr>
        </p:nvSpPr>
        <p:spPr>
          <a:xfrm>
            <a:off x="343525" y="87354"/>
            <a:ext cx="10515600" cy="651715"/>
          </a:xfrm>
        </p:spPr>
        <p:txBody>
          <a:bodyPr/>
          <a:lstStyle>
            <a:lvl1pPr>
              <a:defRPr>
                <a:solidFill>
                  <a:schemeClr val="bg1"/>
                </a:solidFill>
              </a:defRPr>
            </a:lvl1pPr>
          </a:lstStyle>
          <a:p>
            <a:r>
              <a:rPr lang="en-US"/>
              <a:t>Click to edit title</a:t>
            </a:r>
          </a:p>
        </p:txBody>
      </p:sp>
      <p:sp>
        <p:nvSpPr>
          <p:cNvPr id="40" name="Title 1">
            <a:extLst>
              <a:ext uri="{FF2B5EF4-FFF2-40B4-BE49-F238E27FC236}">
                <a16:creationId xmlns:a16="http://schemas.microsoft.com/office/drawing/2014/main" id="{2617AB76-9509-5146-A610-878C42D8E150}"/>
              </a:ext>
            </a:extLst>
          </p:cNvPr>
          <p:cNvSpPr txBox="1">
            <a:spLocks/>
          </p:cNvSpPr>
          <p:nvPr userDrawn="1"/>
        </p:nvSpPr>
        <p:spPr>
          <a:xfrm>
            <a:off x="1022494" y="1275976"/>
            <a:ext cx="1728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endParaRPr lang="en-US"/>
          </a:p>
        </p:txBody>
      </p:sp>
      <p:sp>
        <p:nvSpPr>
          <p:cNvPr id="4" name="Text Placeholder 3"/>
          <p:cNvSpPr>
            <a:spLocks noGrp="1"/>
          </p:cNvSpPr>
          <p:nvPr>
            <p:ph type="body" sz="quarter" idx="23"/>
          </p:nvPr>
        </p:nvSpPr>
        <p:spPr>
          <a:xfrm>
            <a:off x="1134667" y="1054782"/>
            <a:ext cx="1603375" cy="630238"/>
          </a:xfrm>
        </p:spPr>
        <p:txBody>
          <a:bodyPr>
            <a:normAutofit/>
          </a:bodyPr>
          <a:lstStyle>
            <a:lvl1pPr marL="0" indent="0">
              <a:buNone/>
              <a:defRPr sz="3600" b="1">
                <a:solidFill>
                  <a:schemeClr val="bg1"/>
                </a:solidFill>
              </a:defRPr>
            </a:lvl1pPr>
          </a:lstStyle>
          <a:p>
            <a:pPr lvl="0"/>
            <a:r>
              <a:rPr lang="en-US"/>
              <a:t>Edit</a:t>
            </a:r>
          </a:p>
        </p:txBody>
      </p:sp>
      <p:sp>
        <p:nvSpPr>
          <p:cNvPr id="30" name="Text Placeholder 3"/>
          <p:cNvSpPr>
            <a:spLocks noGrp="1"/>
          </p:cNvSpPr>
          <p:nvPr>
            <p:ph type="body" sz="quarter" idx="24"/>
          </p:nvPr>
        </p:nvSpPr>
        <p:spPr>
          <a:xfrm>
            <a:off x="6913081" y="1054782"/>
            <a:ext cx="1603375" cy="630238"/>
          </a:xfrm>
        </p:spPr>
        <p:txBody>
          <a:bodyPr>
            <a:normAutofit/>
          </a:bodyPr>
          <a:lstStyle>
            <a:lvl1pPr marL="0" indent="0">
              <a:buNone/>
              <a:defRPr sz="3600" b="1">
                <a:solidFill>
                  <a:schemeClr val="bg1"/>
                </a:solidFill>
              </a:defRPr>
            </a:lvl1pPr>
          </a:lstStyle>
          <a:p>
            <a:pPr lvl="0"/>
            <a:r>
              <a:rPr lang="en-US"/>
              <a:t>Edit</a:t>
            </a:r>
          </a:p>
        </p:txBody>
      </p:sp>
      <p:sp>
        <p:nvSpPr>
          <p:cNvPr id="32" name="Text Placeholder 22">
            <a:extLst>
              <a:ext uri="{FF2B5EF4-FFF2-40B4-BE49-F238E27FC236}">
                <a16:creationId xmlns:a16="http://schemas.microsoft.com/office/drawing/2014/main" id="{A821C715-6166-EA40-9C90-C2CDB9377256}"/>
              </a:ext>
            </a:extLst>
          </p:cNvPr>
          <p:cNvSpPr>
            <a:spLocks noGrp="1"/>
          </p:cNvSpPr>
          <p:nvPr>
            <p:ph type="body" sz="quarter" idx="25"/>
          </p:nvPr>
        </p:nvSpPr>
        <p:spPr>
          <a:xfrm>
            <a:off x="2103475" y="3497980"/>
            <a:ext cx="3217826" cy="666750"/>
          </a:xfrm>
        </p:spPr>
        <p:txBody>
          <a:bodyPr>
            <a:normAutofit/>
          </a:bodyPr>
          <a:lstStyle>
            <a:lvl1pPr marL="0" indent="0">
              <a:buNone/>
              <a:defRPr sz="2000" b="1">
                <a:solidFill>
                  <a:schemeClr val="accent4">
                    <a:lumMod val="60000"/>
                    <a:lumOff val="40000"/>
                  </a:schemeClr>
                </a:solidFill>
              </a:defRPr>
            </a:lvl1pPr>
          </a:lstStyle>
          <a:p>
            <a:pPr lvl="0"/>
            <a:r>
              <a:rPr lang="en-US"/>
              <a:t>Edit Master text styles</a:t>
            </a:r>
          </a:p>
        </p:txBody>
      </p:sp>
      <p:sp>
        <p:nvSpPr>
          <p:cNvPr id="41" name="Oval 40" descr="decorative background color">
            <a:extLst>
              <a:ext uri="{FF2B5EF4-FFF2-40B4-BE49-F238E27FC236}">
                <a16:creationId xmlns:a16="http://schemas.microsoft.com/office/drawing/2014/main" id="{1AA802D6-CF2B-044F-A18C-E4ACC67D3322}"/>
              </a:ext>
            </a:extLst>
          </p:cNvPr>
          <p:cNvSpPr/>
          <p:nvPr userDrawn="1"/>
        </p:nvSpPr>
        <p:spPr>
          <a:xfrm>
            <a:off x="1096924" y="2530327"/>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descr="decorative background color">
            <a:extLst>
              <a:ext uri="{FF2B5EF4-FFF2-40B4-BE49-F238E27FC236}">
                <a16:creationId xmlns:a16="http://schemas.microsoft.com/office/drawing/2014/main" id="{1AA802D6-CF2B-044F-A18C-E4ACC67D3322}"/>
              </a:ext>
            </a:extLst>
          </p:cNvPr>
          <p:cNvSpPr/>
          <p:nvPr userDrawn="1"/>
        </p:nvSpPr>
        <p:spPr>
          <a:xfrm>
            <a:off x="1096924" y="3428858"/>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descr="decorative background color">
            <a:extLst>
              <a:ext uri="{FF2B5EF4-FFF2-40B4-BE49-F238E27FC236}">
                <a16:creationId xmlns:a16="http://schemas.microsoft.com/office/drawing/2014/main" id="{1AA802D6-CF2B-044F-A18C-E4ACC67D3322}"/>
              </a:ext>
            </a:extLst>
          </p:cNvPr>
          <p:cNvSpPr/>
          <p:nvPr userDrawn="1"/>
        </p:nvSpPr>
        <p:spPr>
          <a:xfrm>
            <a:off x="1096924" y="4327389"/>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descr="decorative background color">
            <a:extLst>
              <a:ext uri="{FF2B5EF4-FFF2-40B4-BE49-F238E27FC236}">
                <a16:creationId xmlns:a16="http://schemas.microsoft.com/office/drawing/2014/main" id="{1AA802D6-CF2B-044F-A18C-E4ACC67D3322}"/>
              </a:ext>
            </a:extLst>
          </p:cNvPr>
          <p:cNvSpPr/>
          <p:nvPr userDrawn="1"/>
        </p:nvSpPr>
        <p:spPr>
          <a:xfrm>
            <a:off x="1096924" y="5225921"/>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22">
            <a:extLst>
              <a:ext uri="{FF2B5EF4-FFF2-40B4-BE49-F238E27FC236}">
                <a16:creationId xmlns:a16="http://schemas.microsoft.com/office/drawing/2014/main" id="{E22EC356-2144-AD47-8A47-4AB066E41AB4}"/>
              </a:ext>
            </a:extLst>
          </p:cNvPr>
          <p:cNvSpPr>
            <a:spLocks noGrp="1"/>
          </p:cNvSpPr>
          <p:nvPr>
            <p:ph type="body" sz="quarter" idx="26"/>
          </p:nvPr>
        </p:nvSpPr>
        <p:spPr>
          <a:xfrm>
            <a:off x="2084631" y="1666802"/>
            <a:ext cx="3217826" cy="666750"/>
          </a:xfrm>
        </p:spPr>
        <p:txBody>
          <a:bodyPr>
            <a:normAutofit/>
          </a:bodyPr>
          <a:lstStyle>
            <a:lvl1pPr marL="0" indent="0">
              <a:buNone/>
              <a:defRPr sz="2000" b="1">
                <a:solidFill>
                  <a:schemeClr val="accent4">
                    <a:lumMod val="60000"/>
                    <a:lumOff val="40000"/>
                  </a:schemeClr>
                </a:solidFill>
              </a:defRPr>
            </a:lvl1pPr>
          </a:lstStyle>
          <a:p>
            <a:pPr lvl="0"/>
            <a:r>
              <a:rPr lang="en-US"/>
              <a:t>Edit Master text styles</a:t>
            </a:r>
          </a:p>
        </p:txBody>
      </p:sp>
      <p:sp>
        <p:nvSpPr>
          <p:cNvPr id="46" name="Oval 45" descr="decorative background color">
            <a:extLst>
              <a:ext uri="{FF2B5EF4-FFF2-40B4-BE49-F238E27FC236}">
                <a16:creationId xmlns:a16="http://schemas.microsoft.com/office/drawing/2014/main" id="{1AA802D6-CF2B-044F-A18C-E4ACC67D3322}"/>
              </a:ext>
            </a:extLst>
          </p:cNvPr>
          <p:cNvSpPr/>
          <p:nvPr userDrawn="1"/>
        </p:nvSpPr>
        <p:spPr>
          <a:xfrm>
            <a:off x="6882664" y="1631795"/>
            <a:ext cx="832104" cy="832104"/>
          </a:xfrm>
          <a:prstGeom prst="ellipse">
            <a:avLst/>
          </a:prstGeom>
          <a:solidFill>
            <a:srgbClr val="0A4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81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C309A-CBBC-2648-886D-EBCB9D79A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7ED91D-49BC-654C-9429-D1308FA727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descr="Decorative background color">
            <a:extLst>
              <a:ext uri="{FF2B5EF4-FFF2-40B4-BE49-F238E27FC236}">
                <a16:creationId xmlns:a16="http://schemas.microsoft.com/office/drawing/2014/main" id="{B32A98B8-AD84-CF42-833E-9F22DB7E5F91}"/>
              </a:ext>
            </a:extLst>
          </p:cNvPr>
          <p:cNvGrpSpPr/>
          <p:nvPr userDrawn="1"/>
        </p:nvGrpSpPr>
        <p:grpSpPr>
          <a:xfrm>
            <a:off x="-162839" y="6262288"/>
            <a:ext cx="12517677" cy="595713"/>
            <a:chOff x="0" y="5283508"/>
            <a:chExt cx="12517677" cy="595713"/>
          </a:xfrm>
        </p:grpSpPr>
        <p:sp>
          <p:nvSpPr>
            <p:cNvPr id="8" name="Parallelogram 7">
              <a:extLst>
                <a:ext uri="{FF2B5EF4-FFF2-40B4-BE49-F238E27FC236}">
                  <a16:creationId xmlns:a16="http://schemas.microsoft.com/office/drawing/2014/main" id="{19D5FBCE-1707-4941-AC99-E93D70A5855A}"/>
                </a:ext>
              </a:extLst>
            </p:cNvPr>
            <p:cNvSpPr/>
            <p:nvPr userDrawn="1"/>
          </p:nvSpPr>
          <p:spPr>
            <a:xfrm>
              <a:off x="0" y="5283509"/>
              <a:ext cx="4201438" cy="595712"/>
            </a:xfrm>
            <a:prstGeom prst="parallelogram">
              <a:avLst/>
            </a:prstGeom>
            <a:solidFill>
              <a:srgbClr val="AFD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B673DEE8-F5F5-DF45-B1B7-0E4CF236A879}"/>
                </a:ext>
              </a:extLst>
            </p:cNvPr>
            <p:cNvSpPr/>
            <p:nvPr userDrawn="1"/>
          </p:nvSpPr>
          <p:spPr>
            <a:xfrm>
              <a:off x="4033381" y="5283508"/>
              <a:ext cx="4346531" cy="595712"/>
            </a:xfrm>
            <a:prstGeom prst="parallelogram">
              <a:avLst/>
            </a:prstGeom>
            <a:solidFill>
              <a:srgbClr val="65A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283325AD-7B81-6A4A-9C63-C0140B29B606}"/>
                </a:ext>
              </a:extLst>
            </p:cNvPr>
            <p:cNvSpPr/>
            <p:nvPr userDrawn="1"/>
          </p:nvSpPr>
          <p:spPr>
            <a:xfrm>
              <a:off x="8217075" y="5283508"/>
              <a:ext cx="4300602" cy="595712"/>
            </a:xfrm>
            <a:prstGeom prst="parallelogram">
              <a:avLst/>
            </a:prstGeom>
            <a:solidFill>
              <a:srgbClr val="355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alRecycle Logo">
            <a:extLst>
              <a:ext uri="{FF2B5EF4-FFF2-40B4-BE49-F238E27FC236}">
                <a16:creationId xmlns:a16="http://schemas.microsoft.com/office/drawing/2014/main" id="{BA16826E-4C0F-D542-A086-E48D3BA5EF1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019611" y="6351076"/>
            <a:ext cx="1878819" cy="430747"/>
          </a:xfrm>
          <a:prstGeom prst="rect">
            <a:avLst/>
          </a:prstGeom>
        </p:spPr>
      </p:pic>
    </p:spTree>
    <p:extLst>
      <p:ext uri="{BB962C8B-B14F-4D97-AF65-F5344CB8AC3E}">
        <p14:creationId xmlns:p14="http://schemas.microsoft.com/office/powerpoint/2010/main" val="4148060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youtube.com/playlist?list=PL1BR09fbnpN3jyl7PNSdpxnoCLGu3qcp5" TargetMode="External"/><Relationship Id="rId3" Type="http://schemas.openxmlformats.org/officeDocument/2006/relationships/hyperlink" Target="https://www.youtube.com/watch?v=KrSkLHBoUEM&amp;t=2s" TargetMode="External"/><Relationship Id="rId7" Type="http://schemas.openxmlformats.org/officeDocument/2006/relationships/hyperlink" Target="https://www.youtube.com/watch?v=Iod1MezXudU" TargetMode="Externa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hyperlink" Target="https://www.youtube.com/watch?v=qOtAWZbhtjc" TargetMode="External"/><Relationship Id="rId5" Type="http://schemas.openxmlformats.org/officeDocument/2006/relationships/hyperlink" Target="https://www.youtube.com/watch?v=oDQElMtUYvg" TargetMode="External"/><Relationship Id="rId4" Type="http://schemas.openxmlformats.org/officeDocument/2006/relationships/hyperlink" Target="https://www.youtube.com/watch?v=8E9-7384PK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issuu.com/news_review/docs/color-english-hiresrgb" TargetMode="External"/><Relationship Id="rId2" Type="http://schemas.openxmlformats.org/officeDocument/2006/relationships/hyperlink" Target="https://www.canva.com/design/DAFbhwiRodE/GF-QLwEO7i3aRg69kaLf5g/view?utm_content=DAFbhwiRodE&amp;utm_campaign=designshare&amp;utm_medium=link&amp;utm_source=publishsharelink"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www.stopwaste.org/at-school/resources-for-schools"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ww.youtube.com/watch?v=qOtAWZbhtjc" TargetMode="External"/><Relationship Id="rId7" Type="http://schemas.openxmlformats.org/officeDocument/2006/relationships/hyperlink" Target="https://docs.google.com/presentation/d/1WdBWVOsIXL_id1H25yVgp-Zium0PqKu0okiVcDhYVDQ/edit#slide=id.gfb26dabe7f_0_0" TargetMode="External"/><Relationship Id="rId2" Type="http://schemas.openxmlformats.org/officeDocument/2006/relationships/hyperlink" Target="https://www.youtube.com/watch?v=DtThjWjsKQ4" TargetMode="External"/><Relationship Id="rId1" Type="http://schemas.openxmlformats.org/officeDocument/2006/relationships/slideLayout" Target="../slideLayouts/slideLayout6.xml"/><Relationship Id="rId6" Type="http://schemas.openxmlformats.org/officeDocument/2006/relationships/hyperlink" Target="https://docs.google.com/presentation/d/1Wxuy_c8ShBcjJsaGUQPVNTu8d1UvIXCdwpyb-cBVlzc/edit#slide=id.p" TargetMode="External"/><Relationship Id="rId5" Type="http://schemas.openxmlformats.org/officeDocument/2006/relationships/hyperlink" Target="https://www.canva.com/design/DAFWEyjODE4/MrYQktbguTM_FUCR82X0Ww/view?utm_content=DAFWEyjODE4&amp;utm_campaign=designshare&amp;utm_medium=link&amp;utm_source=publishsharelink" TargetMode="External"/><Relationship Id="rId4" Type="http://schemas.openxmlformats.org/officeDocument/2006/relationships/hyperlink" Target="https://docs.google.com/document/d/1Zw1tCcJoN6Vjx_6htTSwzVdsB689V7b8/edi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ganic waste collection"/>
          <p:cNvPicPr>
            <a:picLocks noChangeAspect="1"/>
          </p:cNvPicPr>
          <p:nvPr/>
        </p:nvPicPr>
        <p:blipFill>
          <a:blip r:embed="rId3"/>
          <a:stretch>
            <a:fillRect/>
          </a:stretch>
        </p:blipFill>
        <p:spPr>
          <a:xfrm>
            <a:off x="0" y="0"/>
            <a:ext cx="12191999" cy="6857999"/>
          </a:xfrm>
          <a:prstGeom prst="rect">
            <a:avLst/>
          </a:prstGeom>
        </p:spPr>
      </p:pic>
      <p:sp>
        <p:nvSpPr>
          <p:cNvPr id="3" name="Subtitle 2">
            <a:extLst>
              <a:ext uri="{FF2B5EF4-FFF2-40B4-BE49-F238E27FC236}">
                <a16:creationId xmlns:a16="http://schemas.microsoft.com/office/drawing/2014/main" id="{E619532F-F1F0-EE4E-A9FF-B280C4B56731}"/>
              </a:ext>
            </a:extLst>
          </p:cNvPr>
          <p:cNvSpPr>
            <a:spLocks noGrp="1"/>
          </p:cNvSpPr>
          <p:nvPr>
            <p:ph type="subTitle" idx="1"/>
          </p:nvPr>
        </p:nvSpPr>
        <p:spPr>
          <a:xfrm>
            <a:off x="344556" y="5487589"/>
            <a:ext cx="3927899" cy="1079500"/>
          </a:xfrm>
        </p:spPr>
        <p:txBody>
          <a:bodyPr vert="horz" lIns="91440" tIns="45720" rIns="91440" bIns="45720" rtlCol="0" anchor="t">
            <a:normAutofit/>
          </a:bodyPr>
          <a:lstStyle/>
          <a:p>
            <a:pPr algn="l">
              <a:lnSpc>
                <a:spcPct val="100000"/>
              </a:lnSpc>
              <a:spcBef>
                <a:spcPts val="0"/>
              </a:spcBef>
            </a:pPr>
            <a:r>
              <a:rPr lang="en-US" sz="2000">
                <a:solidFill>
                  <a:schemeClr val="bg1"/>
                </a:solidFill>
                <a:latin typeface="Arial"/>
                <a:cs typeface="Arial"/>
              </a:rPr>
              <a:t>CalRecycle Staff</a:t>
            </a:r>
            <a:endParaRPr lang="en-US" sz="2000">
              <a:solidFill>
                <a:schemeClr val="bg1"/>
              </a:solidFill>
            </a:endParaRPr>
          </a:p>
          <a:p>
            <a:pPr algn="l">
              <a:lnSpc>
                <a:spcPct val="100000"/>
              </a:lnSpc>
              <a:spcBef>
                <a:spcPts val="0"/>
              </a:spcBef>
            </a:pPr>
            <a:endParaRPr lang="en-US" sz="2000">
              <a:solidFill>
                <a:schemeClr val="bg1"/>
              </a:solidFill>
            </a:endParaRPr>
          </a:p>
          <a:p>
            <a:pPr algn="l">
              <a:lnSpc>
                <a:spcPct val="100000"/>
              </a:lnSpc>
              <a:spcBef>
                <a:spcPts val="0"/>
              </a:spcBef>
            </a:pPr>
            <a:endParaRPr lang="en-US" sz="2000">
              <a:solidFill>
                <a:schemeClr val="bg1"/>
              </a:solidFill>
            </a:endParaRPr>
          </a:p>
        </p:txBody>
      </p:sp>
      <p:sp>
        <p:nvSpPr>
          <p:cNvPr id="2" name="Title 1">
            <a:extLst>
              <a:ext uri="{FF2B5EF4-FFF2-40B4-BE49-F238E27FC236}">
                <a16:creationId xmlns:a16="http://schemas.microsoft.com/office/drawing/2014/main" id="{81395BCF-3174-374A-AA0B-2C72B35CB6A3}"/>
              </a:ext>
            </a:extLst>
          </p:cNvPr>
          <p:cNvSpPr>
            <a:spLocks noGrp="1"/>
          </p:cNvSpPr>
          <p:nvPr>
            <p:ph type="ctrTitle"/>
          </p:nvPr>
        </p:nvSpPr>
        <p:spPr>
          <a:xfrm>
            <a:off x="344556" y="502920"/>
            <a:ext cx="5332343" cy="4940300"/>
          </a:xfrm>
        </p:spPr>
        <p:txBody>
          <a:bodyPr>
            <a:noAutofit/>
          </a:bodyPr>
          <a:lstStyle/>
          <a:p>
            <a:pPr algn="l"/>
            <a:r>
              <a:rPr lang="en-US" sz="4800">
                <a:solidFill>
                  <a:schemeClr val="bg1"/>
                </a:solidFill>
                <a:latin typeface="Arial"/>
                <a:cs typeface="Arial"/>
              </a:rPr>
              <a:t>Implementation of SB 1383 and Engaging Your Students</a:t>
            </a:r>
            <a:br>
              <a:rPr lang="en-US" sz="4800"/>
            </a:br>
            <a:br>
              <a:rPr lang="en-US" sz="4800">
                <a:latin typeface="Arial"/>
                <a:cs typeface="Arial"/>
              </a:rPr>
            </a:br>
            <a:r>
              <a:rPr lang="en-US" sz="3600">
                <a:solidFill>
                  <a:schemeClr val="bg1"/>
                </a:solidFill>
                <a:latin typeface="Arial"/>
                <a:cs typeface="Arial"/>
              </a:rPr>
              <a:t>for </a:t>
            </a:r>
            <a:br>
              <a:rPr lang="en-US" sz="4800"/>
            </a:br>
            <a:r>
              <a:rPr lang="en-US" sz="4800">
                <a:solidFill>
                  <a:schemeClr val="bg1"/>
                </a:solidFill>
                <a:latin typeface="Arial"/>
                <a:cs typeface="Arial"/>
              </a:rPr>
              <a:t>Teachers</a:t>
            </a:r>
            <a:br>
              <a:rPr lang="en-US" sz="1050"/>
            </a:br>
            <a:endParaRPr lang="en-US" sz="4000">
              <a:solidFill>
                <a:schemeClr val="bg1"/>
              </a:solidFill>
            </a:endParaRPr>
          </a:p>
        </p:txBody>
      </p:sp>
    </p:spTree>
    <p:extLst>
      <p:ext uri="{BB962C8B-B14F-4D97-AF65-F5344CB8AC3E}">
        <p14:creationId xmlns:p14="http://schemas.microsoft.com/office/powerpoint/2010/main" val="3092190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459840"/>
            <a:ext cx="4368602" cy="1956841"/>
          </a:xfrm>
        </p:spPr>
        <p:txBody>
          <a:bodyPr vert="horz" lIns="91440" tIns="45720" rIns="91440" bIns="45720" rtlCol="0" anchor="b">
            <a:normAutofit fontScale="90000"/>
          </a:bodyPr>
          <a:lstStyle/>
          <a:p>
            <a:r>
              <a:rPr lang="en-US" sz="5400">
                <a:solidFill>
                  <a:schemeClr val="tx1"/>
                </a:solidFill>
                <a:latin typeface="+mj-lt"/>
                <a:cs typeface="Calibri Light"/>
              </a:rPr>
              <a:t>Resources for your role as a Teacher </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83C7E02-0414-95CE-2ED6-AE6C7D5039E1}"/>
              </a:ext>
            </a:extLst>
          </p:cNvPr>
          <p:cNvSpPr>
            <a:spLocks noGrp="1"/>
          </p:cNvSpPr>
          <p:nvPr>
            <p:ph sz="quarter" idx="10"/>
          </p:nvPr>
        </p:nvSpPr>
        <p:spPr>
          <a:xfrm>
            <a:off x="640080" y="2973752"/>
            <a:ext cx="4243589" cy="3320668"/>
          </a:xfrm>
        </p:spPr>
        <p:txBody>
          <a:bodyPr vert="horz" lIns="91440" tIns="45720" rIns="91440" bIns="45720" rtlCol="0" anchor="t">
            <a:normAutofit/>
          </a:bodyPr>
          <a:lstStyle/>
          <a:p>
            <a:r>
              <a:rPr lang="en-US" sz="2200">
                <a:latin typeface="+mn-lt"/>
                <a:cs typeface="Calibri"/>
              </a:rPr>
              <a:t>Waste Sorting Videos for Students</a:t>
            </a:r>
          </a:p>
          <a:p>
            <a:r>
              <a:rPr lang="en-US" sz="2200">
                <a:latin typeface="+mn-lt"/>
                <a:cs typeface="Calibri"/>
              </a:rPr>
              <a:t>Lesson Plans</a:t>
            </a:r>
          </a:p>
          <a:p>
            <a:r>
              <a:rPr lang="en-US" sz="2200">
                <a:latin typeface="+mn-lt"/>
                <a:cs typeface="Calibri"/>
              </a:rPr>
              <a:t>Starting a School Green Team </a:t>
            </a:r>
          </a:p>
          <a:p>
            <a:r>
              <a:rPr lang="en-US" sz="2200">
                <a:latin typeface="+mn-lt"/>
                <a:cs typeface="Calibri"/>
              </a:rPr>
              <a:t>Posters for the Classroom</a:t>
            </a:r>
            <a:endParaRPr lang="en-US" sz="2200">
              <a:latin typeface="+mn-lt"/>
              <a:ea typeface="Calibri"/>
              <a:cs typeface="Calibri"/>
            </a:endParaRPr>
          </a:p>
          <a:p>
            <a:r>
              <a:rPr lang="en-US" sz="2200">
                <a:latin typeface="+mn-lt"/>
                <a:cs typeface="Calibri"/>
              </a:rPr>
              <a:t>Activity Booklets</a:t>
            </a:r>
          </a:p>
          <a:p>
            <a:r>
              <a:rPr lang="en-US" sz="2200">
                <a:latin typeface="+mn-lt"/>
                <a:cs typeface="Calibri"/>
              </a:rPr>
              <a:t>Music Videos</a:t>
            </a:r>
          </a:p>
        </p:txBody>
      </p:sp>
      <p:pic>
        <p:nvPicPr>
          <p:cNvPr id="4" name="Content Placeholder 3">
            <a:extLst>
              <a:ext uri="{FF2B5EF4-FFF2-40B4-BE49-F238E27FC236}">
                <a16:creationId xmlns:a16="http://schemas.microsoft.com/office/drawing/2014/main" id="{E1D6F30A-1116-D892-047F-51B99EC7F6DF}"/>
              </a:ext>
            </a:extLst>
          </p:cNvPr>
          <p:cNvPicPr>
            <a:picLocks noChangeAspect="1"/>
          </p:cNvPicPr>
          <p:nvPr/>
        </p:nvPicPr>
        <p:blipFill rotWithShape="1">
          <a:blip r:embed="rId3"/>
          <a:srcRect l="19562" r="420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C9FE368F-DB4C-ADB0-BAB4-88EC5623E9A5}"/>
              </a:ext>
            </a:extLst>
          </p:cNvPr>
          <p:cNvSpPr txBox="1"/>
          <p:nvPr/>
        </p:nvSpPr>
        <p:spPr>
          <a:xfrm>
            <a:off x="4112558" y="658625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Photo courtesy of OUSD</a:t>
            </a:r>
            <a:endParaRPr lang="en-US" sz="1200"/>
          </a:p>
        </p:txBody>
      </p:sp>
    </p:spTree>
    <p:extLst>
      <p:ext uri="{BB962C8B-B14F-4D97-AF65-F5344CB8AC3E}">
        <p14:creationId xmlns:p14="http://schemas.microsoft.com/office/powerpoint/2010/main" val="296068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745A46-F03C-56D2-DC64-27046AAB854F}"/>
              </a:ext>
            </a:extLst>
          </p:cNvPr>
          <p:cNvSpPr>
            <a:spLocks noGrp="1"/>
          </p:cNvSpPr>
          <p:nvPr>
            <p:ph type="title"/>
          </p:nvPr>
        </p:nvSpPr>
        <p:spPr>
          <a:xfrm>
            <a:off x="6949068" y="388830"/>
            <a:ext cx="4195674" cy="2052522"/>
          </a:xfrm>
        </p:spPr>
        <p:txBody>
          <a:bodyPr vert="horz" lIns="91440" tIns="45720" rIns="91440" bIns="45720" rtlCol="0" anchor="b">
            <a:noAutofit/>
          </a:bodyPr>
          <a:lstStyle/>
          <a:p>
            <a:pPr algn="ctr"/>
            <a:r>
              <a:rPr lang="en-US" sz="4900">
                <a:solidFill>
                  <a:schemeClr val="tx1"/>
                </a:solidFill>
                <a:latin typeface="+mj-lt"/>
                <a:ea typeface="Calibri Light"/>
                <a:cs typeface="Calibri Light"/>
              </a:rPr>
              <a:t>Waste Sorting Videos for Various Grades</a:t>
            </a: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299C381-D66A-1394-0AD3-990CA3BB4006}"/>
              </a:ext>
            </a:extLst>
          </p:cNvPr>
          <p:cNvPicPr>
            <a:picLocks noChangeAspect="1"/>
          </p:cNvPicPr>
          <p:nvPr/>
        </p:nvPicPr>
        <p:blipFill rotWithShape="1">
          <a:blip r:embed="rId2"/>
          <a:srcRect l="12756" r="12245" b="2"/>
          <a:stretch/>
        </p:blipFill>
        <p:spPr>
          <a:xfrm>
            <a:off x="583859"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id="{6065DF65-E22B-EF2D-4050-F6626B2CC0F3}"/>
              </a:ext>
            </a:extLst>
          </p:cNvPr>
          <p:cNvSpPr>
            <a:spLocks noGrp="1"/>
          </p:cNvSpPr>
          <p:nvPr>
            <p:ph sz="quarter" idx="10"/>
          </p:nvPr>
        </p:nvSpPr>
        <p:spPr>
          <a:xfrm>
            <a:off x="6949068" y="2665847"/>
            <a:ext cx="4195673" cy="3731900"/>
          </a:xfrm>
        </p:spPr>
        <p:txBody>
          <a:bodyPr vert="horz" lIns="91440" tIns="45720" rIns="91440" bIns="45720" rtlCol="0" anchor="t">
            <a:normAutofit/>
          </a:bodyPr>
          <a:lstStyle/>
          <a:p>
            <a:r>
              <a:rPr lang="en-US" sz="2000">
                <a:solidFill>
                  <a:schemeClr val="tx1">
                    <a:alpha val="80000"/>
                  </a:schemeClr>
                </a:solidFill>
                <a:latin typeface="+mn-lt"/>
                <a:ea typeface="Calibri"/>
                <a:cs typeface="Calibri"/>
                <a:hlinkClick r:id="rId3">
                  <a:extLst>
                    <a:ext uri="{A12FA001-AC4F-418D-AE19-62706E023703}">
                      <ahyp:hlinkClr xmlns:ahyp="http://schemas.microsoft.com/office/drawing/2018/hyperlinkcolor" val="tx"/>
                    </a:ext>
                  </a:extLst>
                </a:hlinkClick>
              </a:rPr>
              <a:t>Middle / High / Staff Level Waste</a:t>
            </a:r>
            <a:r>
              <a:rPr lang="en-US" sz="2000">
                <a:solidFill>
                  <a:schemeClr val="tx1">
                    <a:alpha val="80000"/>
                  </a:schemeClr>
                </a:solidFill>
                <a:latin typeface="+mn-lt"/>
                <a:ea typeface="Calibri"/>
                <a:cs typeface="Calibri"/>
              </a:rPr>
              <a:t> </a:t>
            </a:r>
            <a:r>
              <a:rPr lang="en-US" sz="2000">
                <a:solidFill>
                  <a:schemeClr val="tx1">
                    <a:alpha val="80000"/>
                  </a:schemeClr>
                </a:solidFill>
                <a:latin typeface="+mn-lt"/>
                <a:ea typeface="Calibri"/>
                <a:cs typeface="Calibri"/>
                <a:hlinkClick r:id="rId3">
                  <a:extLst>
                    <a:ext uri="{A12FA001-AC4F-418D-AE19-62706E023703}">
                      <ahyp:hlinkClr xmlns:ahyp="http://schemas.microsoft.com/office/drawing/2018/hyperlinkcolor" val="tx"/>
                    </a:ext>
                  </a:extLst>
                </a:hlinkClick>
              </a:rPr>
              <a:t>Sorting (4 min)</a:t>
            </a:r>
            <a:endParaRPr lang="en-US" sz="2000">
              <a:solidFill>
                <a:schemeClr val="tx1">
                  <a:alpha val="80000"/>
                </a:schemeClr>
              </a:solidFill>
              <a:latin typeface="+mn-lt"/>
              <a:ea typeface="Calibri"/>
              <a:cs typeface="Calibri"/>
            </a:endParaRPr>
          </a:p>
          <a:p>
            <a:r>
              <a:rPr lang="en-US" sz="2000">
                <a:solidFill>
                  <a:schemeClr val="tx1">
                    <a:alpha val="80000"/>
                  </a:schemeClr>
                </a:solidFill>
                <a:latin typeface="+mn-lt"/>
                <a:ea typeface="Calibri"/>
                <a:cs typeface="Calibri"/>
                <a:hlinkClick r:id="rId4">
                  <a:extLst>
                    <a:ext uri="{A12FA001-AC4F-418D-AE19-62706E023703}">
                      <ahyp:hlinkClr xmlns:ahyp="http://schemas.microsoft.com/office/drawing/2018/hyperlinkcolor" val="tx"/>
                    </a:ext>
                  </a:extLst>
                </a:hlinkClick>
              </a:rPr>
              <a:t>Middle + High School In Depth Waste Sorting (15 min)</a:t>
            </a:r>
            <a:r>
              <a:rPr lang="en-US" sz="2000">
                <a:solidFill>
                  <a:schemeClr val="tx1">
                    <a:alpha val="80000"/>
                  </a:schemeClr>
                </a:solidFill>
                <a:latin typeface="+mn-lt"/>
                <a:ea typeface="Calibri"/>
                <a:cs typeface="Calibri"/>
              </a:rPr>
              <a:t> </a:t>
            </a:r>
          </a:p>
          <a:p>
            <a:r>
              <a:rPr lang="en-US" sz="2000">
                <a:solidFill>
                  <a:schemeClr val="tx1">
                    <a:alpha val="80000"/>
                  </a:schemeClr>
                </a:solidFill>
                <a:latin typeface="+mn-lt"/>
                <a:ea typeface="Calibri"/>
                <a:cs typeface="Calibri"/>
                <a:hlinkClick r:id="rId5">
                  <a:extLst>
                    <a:ext uri="{A12FA001-AC4F-418D-AE19-62706E023703}">
                      <ahyp:hlinkClr xmlns:ahyp="http://schemas.microsoft.com/office/drawing/2018/hyperlinkcolor" val="tx"/>
                    </a:ext>
                  </a:extLst>
                </a:hlinkClick>
              </a:rPr>
              <a:t>K-5 Level Waste Sorting (15 min)</a:t>
            </a:r>
          </a:p>
          <a:p>
            <a:r>
              <a:rPr lang="en-US" sz="2000">
                <a:solidFill>
                  <a:schemeClr val="tx1">
                    <a:alpha val="80000"/>
                  </a:schemeClr>
                </a:solidFill>
                <a:latin typeface="+mn-lt"/>
                <a:ea typeface="Calibri"/>
                <a:cs typeface="Calibri"/>
                <a:hlinkClick r:id="rId6">
                  <a:extLst>
                    <a:ext uri="{A12FA001-AC4F-418D-AE19-62706E023703}">
                      <ahyp:hlinkClr xmlns:ahyp="http://schemas.microsoft.com/office/drawing/2018/hyperlinkcolor" val="tx"/>
                    </a:ext>
                  </a:extLst>
                </a:hlinkClick>
              </a:rPr>
              <a:t>Pre-K Waste Sorting (4 min)</a:t>
            </a:r>
            <a:endParaRPr lang="en-US" sz="2000">
              <a:solidFill>
                <a:schemeClr val="tx1">
                  <a:alpha val="80000"/>
                </a:schemeClr>
              </a:solidFill>
              <a:latin typeface="+mn-lt"/>
              <a:ea typeface="Calibri"/>
              <a:cs typeface="Calibri"/>
            </a:endParaRPr>
          </a:p>
          <a:p>
            <a:r>
              <a:rPr lang="en-US" sz="2000">
                <a:solidFill>
                  <a:schemeClr val="tx1">
                    <a:alpha val="80000"/>
                  </a:schemeClr>
                </a:solidFill>
                <a:latin typeface="+mn-lt"/>
                <a:ea typeface="Calibri"/>
                <a:cs typeface="Calibri"/>
                <a:hlinkClick r:id="rId7">
                  <a:extLst>
                    <a:ext uri="{A12FA001-AC4F-418D-AE19-62706E023703}">
                      <ahyp:hlinkClr xmlns:ahyp="http://schemas.microsoft.com/office/drawing/2018/hyperlinkcolor" val="tx"/>
                    </a:ext>
                  </a:extLst>
                </a:hlinkClick>
              </a:rPr>
              <a:t>Staff Waste Sorting (15 min)</a:t>
            </a:r>
          </a:p>
          <a:p>
            <a:endParaRPr lang="en-US" sz="2000">
              <a:solidFill>
                <a:schemeClr val="tx1">
                  <a:alpha val="80000"/>
                </a:schemeClr>
              </a:solidFill>
              <a:latin typeface="+mn-lt"/>
              <a:ea typeface="Calibri"/>
              <a:cs typeface="Calibri"/>
            </a:endParaRPr>
          </a:p>
          <a:p>
            <a:r>
              <a:rPr lang="en-US" sz="2000">
                <a:solidFill>
                  <a:schemeClr val="tx1">
                    <a:alpha val="80000"/>
                  </a:schemeClr>
                </a:solidFill>
                <a:latin typeface="+mn-lt"/>
                <a:ea typeface="Calibri"/>
                <a:cs typeface="Calibri"/>
                <a:hlinkClick r:id="rId8">
                  <a:extLst>
                    <a:ext uri="{A12FA001-AC4F-418D-AE19-62706E023703}">
                      <ahyp:hlinkClr xmlns:ahyp="http://schemas.microsoft.com/office/drawing/2018/hyperlinkcolor" val="tx"/>
                    </a:ext>
                  </a:extLst>
                </a:hlinkClick>
              </a:rPr>
              <a:t>Waste Sorting Music Video Playlist</a:t>
            </a:r>
            <a:endParaRPr lang="en-US" sz="2000">
              <a:solidFill>
                <a:schemeClr val="tx1">
                  <a:alpha val="80000"/>
                </a:schemeClr>
              </a:solidFill>
              <a:latin typeface="+mn-lt"/>
              <a:ea typeface="Calibri"/>
              <a:cs typeface="Calibri"/>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E676C3-F1F2-DE8B-DF11-D86AD7F047C2}"/>
              </a:ext>
            </a:extLst>
          </p:cNvPr>
          <p:cNvSpPr txBox="1"/>
          <p:nvPr/>
        </p:nvSpPr>
        <p:spPr>
          <a:xfrm>
            <a:off x="4619625" y="6037169"/>
            <a:ext cx="249667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Calibri"/>
                <a:cs typeface="Calibri"/>
              </a:rPr>
              <a:t>Photo courtesy of OUSD</a:t>
            </a:r>
            <a:endParaRPr lang="en-US" sz="1100">
              <a:cs typeface="Calibri"/>
            </a:endParaRPr>
          </a:p>
        </p:txBody>
      </p:sp>
    </p:spTree>
    <p:extLst>
      <p:ext uri="{BB962C8B-B14F-4D97-AF65-F5344CB8AC3E}">
        <p14:creationId xmlns:p14="http://schemas.microsoft.com/office/powerpoint/2010/main" val="338717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ACAB-6507-5C40-D993-5D73F95373A7}"/>
              </a:ext>
            </a:extLst>
          </p:cNvPr>
          <p:cNvSpPr>
            <a:spLocks noGrp="1"/>
          </p:cNvSpPr>
          <p:nvPr>
            <p:ph type="title"/>
          </p:nvPr>
        </p:nvSpPr>
        <p:spPr/>
        <p:txBody>
          <a:bodyPr/>
          <a:lstStyle/>
          <a:p>
            <a:r>
              <a:rPr lang="en-US">
                <a:latin typeface="Arial"/>
                <a:cs typeface="Arial"/>
              </a:rPr>
              <a:t>Lesson Plans + Activity Booklets</a:t>
            </a:r>
            <a:endParaRPr lang="en-US"/>
          </a:p>
        </p:txBody>
      </p:sp>
      <p:sp>
        <p:nvSpPr>
          <p:cNvPr id="3" name="Content Placeholder 2">
            <a:extLst>
              <a:ext uri="{FF2B5EF4-FFF2-40B4-BE49-F238E27FC236}">
                <a16:creationId xmlns:a16="http://schemas.microsoft.com/office/drawing/2014/main" id="{009A3600-DD0A-EE86-1AB4-C62C7182B172}"/>
              </a:ext>
            </a:extLst>
          </p:cNvPr>
          <p:cNvSpPr>
            <a:spLocks noGrp="1"/>
          </p:cNvSpPr>
          <p:nvPr>
            <p:ph sz="quarter" idx="10"/>
          </p:nvPr>
        </p:nvSpPr>
        <p:spPr>
          <a:xfrm>
            <a:off x="106060" y="4614191"/>
            <a:ext cx="4589831" cy="1007644"/>
          </a:xfrm>
        </p:spPr>
        <p:txBody>
          <a:bodyPr vert="horz" lIns="91440" tIns="45720" rIns="91440" bIns="45720" rtlCol="0" anchor="t">
            <a:normAutofit lnSpcReduction="10000"/>
          </a:bodyPr>
          <a:lstStyle/>
          <a:p>
            <a:pPr marL="0" indent="0" algn="ctr">
              <a:buNone/>
            </a:pPr>
            <a:r>
              <a:rPr lang="en-US" sz="1800" b="1">
                <a:solidFill>
                  <a:srgbClr val="1155CC"/>
                </a:solidFill>
                <a:latin typeface="Arial"/>
                <a:cs typeface="Arial"/>
                <a:hlinkClick r:id="rId2">
                  <a:extLst>
                    <a:ext uri="{A12FA001-AC4F-418D-AE19-62706E023703}">
                      <ahyp:hlinkClr xmlns:ahyp="http://schemas.microsoft.com/office/drawing/2018/hyperlinkcolor" val="tx"/>
                    </a:ext>
                  </a:extLst>
                </a:hlinkClick>
              </a:rPr>
              <a:t>OUSD Waste Sorting </a:t>
            </a:r>
            <a:endParaRPr lang="en-US">
              <a:solidFill>
                <a:srgbClr val="000000"/>
              </a:solidFill>
            </a:endParaRPr>
          </a:p>
          <a:p>
            <a:pPr marL="0" indent="0" algn="ctr">
              <a:buNone/>
            </a:pPr>
            <a:r>
              <a:rPr lang="en-US" sz="1800" b="1">
                <a:solidFill>
                  <a:srgbClr val="1155CC"/>
                </a:solidFill>
                <a:latin typeface="Arial"/>
                <a:cs typeface="Arial"/>
                <a:hlinkClick r:id="rId2">
                  <a:extLst>
                    <a:ext uri="{A12FA001-AC4F-418D-AE19-62706E023703}">
                      <ahyp:hlinkClr xmlns:ahyp="http://schemas.microsoft.com/office/drawing/2018/hyperlinkcolor" val="tx"/>
                    </a:ext>
                  </a:extLst>
                </a:hlinkClick>
              </a:rPr>
              <a:t>101 Lesson</a:t>
            </a:r>
            <a:r>
              <a:rPr lang="en-US" sz="1800" b="1" u="sng">
                <a:solidFill>
                  <a:srgbClr val="1155CC"/>
                </a:solidFill>
                <a:latin typeface="Arial"/>
                <a:cs typeface="Arial"/>
              </a:rPr>
              <a:t> (K-5)</a:t>
            </a:r>
            <a:br>
              <a:rPr lang="en-US"/>
            </a:br>
            <a:endParaRPr lang="en-US"/>
          </a:p>
        </p:txBody>
      </p:sp>
      <p:pic>
        <p:nvPicPr>
          <p:cNvPr id="4" name="Picture 3">
            <a:extLst>
              <a:ext uri="{FF2B5EF4-FFF2-40B4-BE49-F238E27FC236}">
                <a16:creationId xmlns:a16="http://schemas.microsoft.com/office/drawing/2014/main" id="{71ECAD55-E104-EC87-5C7A-54B8E42D8BC3}"/>
              </a:ext>
            </a:extLst>
          </p:cNvPr>
          <p:cNvPicPr>
            <a:picLocks noChangeAspect="1"/>
          </p:cNvPicPr>
          <p:nvPr/>
        </p:nvPicPr>
        <p:blipFill>
          <a:blip r:embed="rId3"/>
          <a:stretch>
            <a:fillRect/>
          </a:stretch>
        </p:blipFill>
        <p:spPr>
          <a:xfrm>
            <a:off x="618285" y="1714220"/>
            <a:ext cx="3570754" cy="2533089"/>
          </a:xfrm>
          <a:prstGeom prst="rect">
            <a:avLst/>
          </a:prstGeom>
        </p:spPr>
      </p:pic>
      <p:pic>
        <p:nvPicPr>
          <p:cNvPr id="5" name="Picture 4">
            <a:extLst>
              <a:ext uri="{FF2B5EF4-FFF2-40B4-BE49-F238E27FC236}">
                <a16:creationId xmlns:a16="http://schemas.microsoft.com/office/drawing/2014/main" id="{7DD54A01-3B16-C29E-8E61-06CF245069AB}"/>
              </a:ext>
            </a:extLst>
          </p:cNvPr>
          <p:cNvPicPr>
            <a:picLocks noChangeAspect="1"/>
          </p:cNvPicPr>
          <p:nvPr/>
        </p:nvPicPr>
        <p:blipFill>
          <a:blip r:embed="rId4"/>
          <a:stretch>
            <a:fillRect/>
          </a:stretch>
        </p:blipFill>
        <p:spPr>
          <a:xfrm>
            <a:off x="4500561" y="2401981"/>
            <a:ext cx="3190875" cy="1314450"/>
          </a:xfrm>
          <a:prstGeom prst="rect">
            <a:avLst/>
          </a:prstGeom>
        </p:spPr>
      </p:pic>
      <p:sp>
        <p:nvSpPr>
          <p:cNvPr id="6" name="TextBox 5">
            <a:extLst>
              <a:ext uri="{FF2B5EF4-FFF2-40B4-BE49-F238E27FC236}">
                <a16:creationId xmlns:a16="http://schemas.microsoft.com/office/drawing/2014/main" id="{1BF5607C-C88F-6C65-F98F-0022C3EDA57D}"/>
              </a:ext>
            </a:extLst>
          </p:cNvPr>
          <p:cNvSpPr txBox="1"/>
          <p:nvPr/>
        </p:nvSpPr>
        <p:spPr>
          <a:xfrm>
            <a:off x="4619624" y="4723279"/>
            <a:ext cx="29561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1"/>
                </a:solidFill>
                <a:latin typeface="Arial"/>
                <a:cs typeface="Calibri"/>
                <a:hlinkClick r:id="rId5"/>
              </a:rPr>
              <a:t>K-3rd, 4th, 5th-High School Lesson Plans</a:t>
            </a:r>
            <a:r>
              <a:rPr lang="en-US" b="1">
                <a:solidFill>
                  <a:schemeClr val="accent1"/>
                </a:solidFill>
                <a:latin typeface="Arial"/>
                <a:cs typeface="Calibri"/>
              </a:rPr>
              <a:t> </a:t>
            </a:r>
            <a:endParaRPr lang="en-US" b="1">
              <a:solidFill>
                <a:schemeClr val="accent1"/>
              </a:solidFill>
              <a:latin typeface="Arial"/>
              <a:cs typeface="Arial"/>
            </a:endParaRPr>
          </a:p>
        </p:txBody>
      </p:sp>
      <p:pic>
        <p:nvPicPr>
          <p:cNvPr id="9" name="Picture 8">
            <a:extLst>
              <a:ext uri="{FF2B5EF4-FFF2-40B4-BE49-F238E27FC236}">
                <a16:creationId xmlns:a16="http://schemas.microsoft.com/office/drawing/2014/main" id="{C81941FD-DF47-0733-1584-088C93DAB141}"/>
              </a:ext>
            </a:extLst>
          </p:cNvPr>
          <p:cNvPicPr>
            <a:picLocks noChangeAspect="1"/>
          </p:cNvPicPr>
          <p:nvPr/>
        </p:nvPicPr>
        <p:blipFill>
          <a:blip r:embed="rId6"/>
          <a:stretch>
            <a:fillRect/>
          </a:stretch>
        </p:blipFill>
        <p:spPr>
          <a:xfrm>
            <a:off x="8613402" y="1745596"/>
            <a:ext cx="2708461" cy="2638425"/>
          </a:xfrm>
          <a:prstGeom prst="rect">
            <a:avLst/>
          </a:prstGeom>
        </p:spPr>
      </p:pic>
      <p:sp>
        <p:nvSpPr>
          <p:cNvPr id="10" name="TextBox 9">
            <a:extLst>
              <a:ext uri="{FF2B5EF4-FFF2-40B4-BE49-F238E27FC236}">
                <a16:creationId xmlns:a16="http://schemas.microsoft.com/office/drawing/2014/main" id="{40526C04-DF83-F95C-8CED-05C7FFEE38A6}"/>
              </a:ext>
            </a:extLst>
          </p:cNvPr>
          <p:cNvSpPr txBox="1"/>
          <p:nvPr/>
        </p:nvSpPr>
        <p:spPr>
          <a:xfrm>
            <a:off x="8054228" y="4930588"/>
            <a:ext cx="38077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1155CC"/>
                </a:solidFill>
                <a:latin typeface="Arial"/>
                <a:cs typeface="Arial"/>
                <a:hlinkClick r:id="rId7"/>
              </a:rPr>
              <a:t>Oakland Recycles Activity Book</a:t>
            </a:r>
            <a:endParaRPr lang="en-US">
              <a:cs typeface="Calibri" panose="020F0502020204030204"/>
            </a:endParaRPr>
          </a:p>
        </p:txBody>
      </p:sp>
    </p:spTree>
    <p:extLst>
      <p:ext uri="{BB962C8B-B14F-4D97-AF65-F5344CB8AC3E}">
        <p14:creationId xmlns:p14="http://schemas.microsoft.com/office/powerpoint/2010/main" val="148230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mage result for students ">
            <a:extLst>
              <a:ext uri="{FF2B5EF4-FFF2-40B4-BE49-F238E27FC236}">
                <a16:creationId xmlns:a16="http://schemas.microsoft.com/office/drawing/2014/main" id="{99C97252-B441-4961-CFEF-C9E6018BDAFA}"/>
              </a:ext>
            </a:extLst>
          </p:cNvPr>
          <p:cNvPicPr>
            <a:picLocks noChangeAspect="1"/>
          </p:cNvPicPr>
          <p:nvPr/>
        </p:nvPicPr>
        <p:blipFill rotWithShape="1">
          <a:blip r:embed="rId2"/>
          <a:srcRect l="1922" r="14032"/>
          <a:stretch/>
        </p:blipFill>
        <p:spPr>
          <a:xfrm>
            <a:off x="3893282"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442F6-103E-21FB-C249-12E3A231497D}"/>
              </a:ext>
            </a:extLst>
          </p:cNvPr>
          <p:cNvSpPr>
            <a:spLocks noGrp="1"/>
          </p:cNvSpPr>
          <p:nvPr>
            <p:ph type="title"/>
          </p:nvPr>
        </p:nvSpPr>
        <p:spPr>
          <a:xfrm>
            <a:off x="371094" y="1161288"/>
            <a:ext cx="4827672" cy="1124712"/>
          </a:xfrm>
        </p:spPr>
        <p:txBody>
          <a:bodyPr vert="horz" lIns="91440" tIns="45720" rIns="91440" bIns="45720" rtlCol="0" anchor="b">
            <a:normAutofit/>
          </a:bodyPr>
          <a:lstStyle/>
          <a:p>
            <a:pPr algn="ctr"/>
            <a:r>
              <a:rPr lang="en-US" sz="3200">
                <a:solidFill>
                  <a:schemeClr val="tx1"/>
                </a:solidFill>
                <a:latin typeface="+mj-lt"/>
                <a:ea typeface="Calibri Light"/>
                <a:cs typeface="Calibri Light"/>
              </a:rPr>
              <a:t>Online Games for </a:t>
            </a:r>
            <a:br>
              <a:rPr lang="en-US" sz="3200">
                <a:solidFill>
                  <a:schemeClr val="tx1"/>
                </a:solidFill>
                <a:latin typeface="+mj-lt"/>
                <a:ea typeface="Calibri Light"/>
                <a:cs typeface="Calibri Light"/>
              </a:rPr>
            </a:br>
            <a:r>
              <a:rPr lang="en-US" sz="3200">
                <a:solidFill>
                  <a:schemeClr val="tx1"/>
                </a:solidFill>
                <a:latin typeface="+mj-lt"/>
                <a:ea typeface="Calibri Light"/>
                <a:cs typeface="Calibri Light"/>
              </a:rPr>
              <a:t>Engagement:  </a:t>
            </a:r>
            <a:r>
              <a:rPr lang="en-US" sz="3200">
                <a:solidFill>
                  <a:srgbClr val="7030A0"/>
                </a:solidFill>
                <a:latin typeface="+mj-lt"/>
                <a:ea typeface="Calibri Light"/>
                <a:cs typeface="Calibri Light"/>
              </a:rPr>
              <a:t>Kahoot  </a:t>
            </a:r>
            <a:r>
              <a:rPr lang="en-US" sz="2800">
                <a:solidFill>
                  <a:schemeClr val="tx1"/>
                </a:solidFill>
                <a:latin typeface="+mj-lt"/>
                <a:ea typeface="Calibri Light"/>
                <a:cs typeface="Calibri Light"/>
              </a:rPr>
              <a:t> </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Kahoot! announces deeper integration with Zoom to make virtual learning  awesome!">
            <a:extLst>
              <a:ext uri="{FF2B5EF4-FFF2-40B4-BE49-F238E27FC236}">
                <a16:creationId xmlns:a16="http://schemas.microsoft.com/office/drawing/2014/main" id="{B152B64A-28EC-9946-45CC-D1EE739A8948}"/>
              </a:ext>
            </a:extLst>
          </p:cNvPr>
          <p:cNvPicPr>
            <a:picLocks noGrp="1" noChangeAspect="1"/>
          </p:cNvPicPr>
          <p:nvPr>
            <p:ph sz="quarter" idx="10"/>
          </p:nvPr>
        </p:nvPicPr>
        <p:blipFill>
          <a:blip r:embed="rId3"/>
          <a:stretch>
            <a:fillRect/>
          </a:stretch>
        </p:blipFill>
        <p:spPr>
          <a:xfrm>
            <a:off x="3171074" y="1710151"/>
            <a:ext cx="1323976" cy="662269"/>
          </a:xfrm>
        </p:spPr>
      </p:pic>
      <p:sp>
        <p:nvSpPr>
          <p:cNvPr id="7" name="TextBox 6">
            <a:extLst>
              <a:ext uri="{FF2B5EF4-FFF2-40B4-BE49-F238E27FC236}">
                <a16:creationId xmlns:a16="http://schemas.microsoft.com/office/drawing/2014/main" id="{4785C3F9-23E8-0377-8B04-A3F56ECD710F}"/>
              </a:ext>
            </a:extLst>
          </p:cNvPr>
          <p:cNvSpPr txBox="1"/>
          <p:nvPr/>
        </p:nvSpPr>
        <p:spPr>
          <a:xfrm>
            <a:off x="487456" y="2885514"/>
            <a:ext cx="41551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Kahoot! Game Guide </a:t>
            </a:r>
          </a:p>
          <a:p>
            <a:r>
              <a:rPr lang="en-US">
                <a:ea typeface="Calibri"/>
                <a:cs typeface="Calibri"/>
              </a:rPr>
              <a:t>Coming Soon</a:t>
            </a:r>
          </a:p>
          <a:p>
            <a:endParaRPr lang="en-US">
              <a:ea typeface="Calibri"/>
              <a:cs typeface="Calibri"/>
            </a:endParaRPr>
          </a:p>
        </p:txBody>
      </p:sp>
    </p:spTree>
    <p:extLst>
      <p:ext uri="{BB962C8B-B14F-4D97-AF65-F5344CB8AC3E}">
        <p14:creationId xmlns:p14="http://schemas.microsoft.com/office/powerpoint/2010/main" val="116504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49D8-0D64-8B14-FACE-B123C9514181}"/>
              </a:ext>
            </a:extLst>
          </p:cNvPr>
          <p:cNvSpPr>
            <a:spLocks noGrp="1"/>
          </p:cNvSpPr>
          <p:nvPr>
            <p:ph type="title"/>
          </p:nvPr>
        </p:nvSpPr>
        <p:spPr/>
        <p:txBody>
          <a:bodyPr/>
          <a:lstStyle/>
          <a:p>
            <a:r>
              <a:rPr lang="en-US">
                <a:latin typeface="Arial"/>
                <a:cs typeface="Arial"/>
              </a:rPr>
              <a:t>Waste Sorting Posters </a:t>
            </a:r>
            <a:endParaRPr lang="en-US"/>
          </a:p>
        </p:txBody>
      </p:sp>
      <p:pic>
        <p:nvPicPr>
          <p:cNvPr id="6" name="Picture 5">
            <a:extLst>
              <a:ext uri="{FF2B5EF4-FFF2-40B4-BE49-F238E27FC236}">
                <a16:creationId xmlns:a16="http://schemas.microsoft.com/office/drawing/2014/main" id="{B9DE21AD-F85C-5B44-BB03-093D01B524A6}"/>
              </a:ext>
            </a:extLst>
          </p:cNvPr>
          <p:cNvPicPr>
            <a:picLocks noChangeAspect="1"/>
          </p:cNvPicPr>
          <p:nvPr/>
        </p:nvPicPr>
        <p:blipFill>
          <a:blip r:embed="rId2"/>
          <a:stretch>
            <a:fillRect/>
          </a:stretch>
        </p:blipFill>
        <p:spPr>
          <a:xfrm>
            <a:off x="40342" y="2427194"/>
            <a:ext cx="2944905" cy="3818965"/>
          </a:xfrm>
          <a:prstGeom prst="rect">
            <a:avLst/>
          </a:prstGeom>
        </p:spPr>
      </p:pic>
      <p:pic>
        <p:nvPicPr>
          <p:cNvPr id="9" name="Content Placeholder 8">
            <a:extLst>
              <a:ext uri="{FF2B5EF4-FFF2-40B4-BE49-F238E27FC236}">
                <a16:creationId xmlns:a16="http://schemas.microsoft.com/office/drawing/2014/main" id="{244DF021-C339-723A-32D9-E0D77EB48FF7}"/>
              </a:ext>
            </a:extLst>
          </p:cNvPr>
          <p:cNvPicPr>
            <a:picLocks noGrp="1" noChangeAspect="1"/>
          </p:cNvPicPr>
          <p:nvPr>
            <p:ph sz="quarter" idx="10"/>
          </p:nvPr>
        </p:nvPicPr>
        <p:blipFill>
          <a:blip r:embed="rId3"/>
          <a:stretch>
            <a:fillRect/>
          </a:stretch>
        </p:blipFill>
        <p:spPr>
          <a:xfrm>
            <a:off x="3074688" y="1980810"/>
            <a:ext cx="2933219" cy="3764290"/>
          </a:xfrm>
        </p:spPr>
      </p:pic>
      <p:pic>
        <p:nvPicPr>
          <p:cNvPr id="10" name="Picture 9">
            <a:extLst>
              <a:ext uri="{FF2B5EF4-FFF2-40B4-BE49-F238E27FC236}">
                <a16:creationId xmlns:a16="http://schemas.microsoft.com/office/drawing/2014/main" id="{1716D496-8854-49C4-1653-D3A59A7C9F4A}"/>
              </a:ext>
            </a:extLst>
          </p:cNvPr>
          <p:cNvPicPr>
            <a:picLocks noChangeAspect="1"/>
          </p:cNvPicPr>
          <p:nvPr/>
        </p:nvPicPr>
        <p:blipFill>
          <a:blip r:embed="rId4"/>
          <a:stretch>
            <a:fillRect/>
          </a:stretch>
        </p:blipFill>
        <p:spPr>
          <a:xfrm>
            <a:off x="6091517" y="1352723"/>
            <a:ext cx="2743200" cy="3525023"/>
          </a:xfrm>
          <a:prstGeom prst="rect">
            <a:avLst/>
          </a:prstGeom>
        </p:spPr>
      </p:pic>
      <p:pic>
        <p:nvPicPr>
          <p:cNvPr id="11" name="Picture 10">
            <a:extLst>
              <a:ext uri="{FF2B5EF4-FFF2-40B4-BE49-F238E27FC236}">
                <a16:creationId xmlns:a16="http://schemas.microsoft.com/office/drawing/2014/main" id="{6AD98EE2-B6B2-0657-35EB-740BD629FC10}"/>
              </a:ext>
            </a:extLst>
          </p:cNvPr>
          <p:cNvPicPr>
            <a:picLocks noChangeAspect="1"/>
          </p:cNvPicPr>
          <p:nvPr/>
        </p:nvPicPr>
        <p:blipFill>
          <a:blip r:embed="rId5"/>
          <a:stretch>
            <a:fillRect/>
          </a:stretch>
        </p:blipFill>
        <p:spPr>
          <a:xfrm>
            <a:off x="8921843" y="1357032"/>
            <a:ext cx="3133725" cy="4838700"/>
          </a:xfrm>
          <a:prstGeom prst="rect">
            <a:avLst/>
          </a:prstGeom>
        </p:spPr>
      </p:pic>
      <p:sp>
        <p:nvSpPr>
          <p:cNvPr id="12" name="TextBox 11">
            <a:extLst>
              <a:ext uri="{FF2B5EF4-FFF2-40B4-BE49-F238E27FC236}">
                <a16:creationId xmlns:a16="http://schemas.microsoft.com/office/drawing/2014/main" id="{D590BCDD-F5C5-6B55-D38C-805346C55BEB}"/>
              </a:ext>
            </a:extLst>
          </p:cNvPr>
          <p:cNvSpPr txBox="1"/>
          <p:nvPr/>
        </p:nvSpPr>
        <p:spPr>
          <a:xfrm>
            <a:off x="6448985" y="717175"/>
            <a:ext cx="3471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Calibri"/>
              </a:rPr>
              <a:t>To be posted in respective areas</a:t>
            </a:r>
          </a:p>
        </p:txBody>
      </p:sp>
    </p:spTree>
    <p:extLst>
      <p:ext uri="{BB962C8B-B14F-4D97-AF65-F5344CB8AC3E}">
        <p14:creationId xmlns:p14="http://schemas.microsoft.com/office/powerpoint/2010/main" val="322564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E7EE-A7A8-54F3-EB4F-6EFEAA4FB64E}"/>
              </a:ext>
            </a:extLst>
          </p:cNvPr>
          <p:cNvSpPr>
            <a:spLocks noGrp="1"/>
          </p:cNvSpPr>
          <p:nvPr>
            <p:ph type="title"/>
          </p:nvPr>
        </p:nvSpPr>
        <p:spPr/>
        <p:txBody>
          <a:bodyPr/>
          <a:lstStyle/>
          <a:p>
            <a:r>
              <a:rPr lang="en-US">
                <a:latin typeface="Arial"/>
                <a:cs typeface="Arial"/>
              </a:rPr>
              <a:t>Campus Posters </a:t>
            </a:r>
            <a:endParaRPr lang="en-US"/>
          </a:p>
        </p:txBody>
      </p:sp>
      <p:pic>
        <p:nvPicPr>
          <p:cNvPr id="7" name="Content Placeholder 6">
            <a:extLst>
              <a:ext uri="{FF2B5EF4-FFF2-40B4-BE49-F238E27FC236}">
                <a16:creationId xmlns:a16="http://schemas.microsoft.com/office/drawing/2014/main" id="{496D058A-FA16-868C-6BCC-704982CBADB0}"/>
              </a:ext>
            </a:extLst>
          </p:cNvPr>
          <p:cNvPicPr>
            <a:picLocks noGrp="1" noChangeAspect="1"/>
          </p:cNvPicPr>
          <p:nvPr>
            <p:ph sz="quarter" idx="10"/>
          </p:nvPr>
        </p:nvPicPr>
        <p:blipFill rotWithShape="1">
          <a:blip r:embed="rId2"/>
          <a:srcRect l="32283" t="25873" r="28876" b="29237"/>
          <a:stretch/>
        </p:blipFill>
        <p:spPr>
          <a:xfrm>
            <a:off x="402967" y="1543898"/>
            <a:ext cx="5112392" cy="3893477"/>
          </a:xfrm>
        </p:spPr>
      </p:pic>
      <p:pic>
        <p:nvPicPr>
          <p:cNvPr id="8" name="Picture 7">
            <a:extLst>
              <a:ext uri="{FF2B5EF4-FFF2-40B4-BE49-F238E27FC236}">
                <a16:creationId xmlns:a16="http://schemas.microsoft.com/office/drawing/2014/main" id="{32C27E3E-B17D-BDB8-CA61-CC36308E0251}"/>
              </a:ext>
            </a:extLst>
          </p:cNvPr>
          <p:cNvPicPr>
            <a:picLocks noChangeAspect="1"/>
          </p:cNvPicPr>
          <p:nvPr/>
        </p:nvPicPr>
        <p:blipFill rotWithShape="1">
          <a:blip r:embed="rId3"/>
          <a:srcRect l="32486" t="26158" r="29038" b="29292"/>
          <a:stretch/>
        </p:blipFill>
        <p:spPr>
          <a:xfrm>
            <a:off x="6432901" y="1548654"/>
            <a:ext cx="5020279" cy="3882463"/>
          </a:xfrm>
          <a:prstGeom prst="rect">
            <a:avLst/>
          </a:prstGeom>
        </p:spPr>
      </p:pic>
    </p:spTree>
    <p:extLst>
      <p:ext uri="{BB962C8B-B14F-4D97-AF65-F5344CB8AC3E}">
        <p14:creationId xmlns:p14="http://schemas.microsoft.com/office/powerpoint/2010/main" val="3454111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05638-ECC3-8119-3870-4D0C4B5BC00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solidFill>
                  <a:schemeClr val="tx1"/>
                </a:solidFill>
                <a:latin typeface="+mj-lt"/>
                <a:cs typeface="+mj-cs"/>
              </a:rPr>
              <a:t>Launching a School Green Team</a:t>
            </a:r>
          </a:p>
        </p:txBody>
      </p:sp>
      <p:sp>
        <p:nvSpPr>
          <p:cNvPr id="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35">
            <a:extLst>
              <a:ext uri="{FF2B5EF4-FFF2-40B4-BE49-F238E27FC236}">
                <a16:creationId xmlns:a16="http://schemas.microsoft.com/office/drawing/2014/main" id="{3B4CB0B7-AC5E-CDE0-F2EB-C4293D7053AF}"/>
              </a:ext>
            </a:extLst>
          </p:cNvPr>
          <p:cNvSpPr>
            <a:spLocks noGrp="1"/>
          </p:cNvSpPr>
          <p:nvPr>
            <p:ph sz="quarter" idx="10"/>
          </p:nvPr>
        </p:nvSpPr>
        <p:spPr>
          <a:xfrm>
            <a:off x="640080" y="2872899"/>
            <a:ext cx="4243589" cy="3320668"/>
          </a:xfrm>
        </p:spPr>
        <p:txBody>
          <a:bodyPr vert="horz" lIns="91440" tIns="45720" rIns="91440" bIns="45720" rtlCol="0" anchor="t">
            <a:normAutofit/>
          </a:bodyPr>
          <a:lstStyle/>
          <a:p>
            <a:r>
              <a:rPr lang="en-US" sz="2200">
                <a:latin typeface="+mn-lt"/>
                <a:cs typeface="Calibri"/>
                <a:hlinkClick r:id="rId2"/>
              </a:rPr>
              <a:t>Student Monitor Training Video (StopWaste)</a:t>
            </a:r>
            <a:endParaRPr lang="en-US" sz="2200">
              <a:latin typeface="+mn-lt"/>
              <a:cs typeface="Calibri"/>
            </a:endParaRPr>
          </a:p>
          <a:p>
            <a:r>
              <a:rPr lang="en-US" sz="2200">
                <a:latin typeface="+mn-lt"/>
                <a:cs typeface="Calibri"/>
                <a:hlinkClick r:id="rId3"/>
              </a:rPr>
              <a:t>How to Sort Cafeteria Waste (StopWaste)</a:t>
            </a:r>
          </a:p>
          <a:p>
            <a:r>
              <a:rPr lang="en-US" sz="2200">
                <a:latin typeface="Calibri" panose="020F0502020204030204"/>
                <a:cs typeface="Calibri"/>
                <a:hlinkClick r:id="rId4"/>
              </a:rPr>
              <a:t>Student Monitor Application</a:t>
            </a:r>
          </a:p>
          <a:p>
            <a:r>
              <a:rPr lang="en-US" sz="2200">
                <a:latin typeface="Calibri" panose="020F0502020204030204"/>
                <a:cs typeface="Calibri"/>
                <a:hlinkClick r:id="rId5"/>
              </a:rPr>
              <a:t>Student Team Badges</a:t>
            </a:r>
            <a:endParaRPr lang="en-US" sz="2200">
              <a:latin typeface="Calibri" panose="020F0502020204030204"/>
              <a:cs typeface="Calibri"/>
            </a:endParaRPr>
          </a:p>
          <a:p>
            <a:r>
              <a:rPr lang="en-US" sz="2200">
                <a:latin typeface="Calibri" panose="020F0502020204030204"/>
                <a:cs typeface="Calibri"/>
                <a:hlinkClick r:id="rId6"/>
              </a:rPr>
              <a:t>Supply Guide</a:t>
            </a:r>
            <a:endParaRPr lang="en-US" sz="2200">
              <a:latin typeface="Calibri" panose="020F0502020204030204"/>
              <a:cs typeface="Calibri"/>
            </a:endParaRPr>
          </a:p>
          <a:p>
            <a:r>
              <a:rPr lang="en-US" sz="2200">
                <a:latin typeface="Calibri" panose="020F0502020204030204"/>
                <a:cs typeface="Calibri"/>
              </a:rPr>
              <a:t>For more resources </a:t>
            </a:r>
            <a:r>
              <a:rPr lang="en-US" sz="2200">
                <a:latin typeface="Calibri" panose="020F0502020204030204"/>
                <a:cs typeface="Calibri"/>
                <a:hlinkClick r:id="rId7"/>
              </a:rPr>
              <a:t>click here</a:t>
            </a:r>
            <a:r>
              <a:rPr lang="en-US" sz="2200">
                <a:latin typeface="Calibri" panose="020F0502020204030204"/>
                <a:cs typeface="Calibri"/>
              </a:rPr>
              <a:t>!</a:t>
            </a:r>
          </a:p>
          <a:p>
            <a:pPr marL="0" indent="0">
              <a:buNone/>
            </a:pPr>
            <a:endParaRPr lang="en-US" sz="2200">
              <a:latin typeface="Calibri" panose="020F0502020204030204"/>
              <a:cs typeface="Calibri"/>
              <a:hlinkClick r:id="rId3"/>
            </a:endParaRPr>
          </a:p>
        </p:txBody>
      </p:sp>
      <p:pic>
        <p:nvPicPr>
          <p:cNvPr id="4" name="Content Placeholder 3">
            <a:extLst>
              <a:ext uri="{FF2B5EF4-FFF2-40B4-BE49-F238E27FC236}">
                <a16:creationId xmlns:a16="http://schemas.microsoft.com/office/drawing/2014/main" id="{C7708F6A-C8EF-70B5-E00F-8DAE23ED548D}"/>
              </a:ext>
            </a:extLst>
          </p:cNvPr>
          <p:cNvPicPr>
            <a:picLocks noChangeAspect="1"/>
          </p:cNvPicPr>
          <p:nvPr/>
        </p:nvPicPr>
        <p:blipFill rotWithShape="1">
          <a:blip r:embed="rId8"/>
          <a:srcRect l="10836" r="1168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90D87413-224D-0071-BEEF-21BC54895B9B}"/>
              </a:ext>
            </a:extLst>
          </p:cNvPr>
          <p:cNvSpPr txBox="1"/>
          <p:nvPr/>
        </p:nvSpPr>
        <p:spPr>
          <a:xfrm>
            <a:off x="4318000" y="6560820"/>
            <a:ext cx="274320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cs typeface="Calibri"/>
              </a:rPr>
              <a:t>Photo Courtesy of OUSD</a:t>
            </a:r>
          </a:p>
        </p:txBody>
      </p:sp>
    </p:spTree>
    <p:extLst>
      <p:ext uri="{BB962C8B-B14F-4D97-AF65-F5344CB8AC3E}">
        <p14:creationId xmlns:p14="http://schemas.microsoft.com/office/powerpoint/2010/main" val="226546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descr="Reminder:   &#10;Instructions for Q&amp;A Session">
            <a:extLst>
              <a:ext uri="{FF2B5EF4-FFF2-40B4-BE49-F238E27FC236}">
                <a16:creationId xmlns:a16="http://schemas.microsoft.com/office/drawing/2014/main" id="{99DDB46C-FE06-4591-B58C-0359945B3E8F}"/>
              </a:ext>
            </a:extLst>
          </p:cNvPr>
          <p:cNvSpPr>
            <a:spLocks noGrp="1"/>
          </p:cNvSpPr>
          <p:nvPr>
            <p:ph type="title"/>
          </p:nvPr>
        </p:nvSpPr>
        <p:spPr>
          <a:xfrm>
            <a:off x="0" y="1"/>
            <a:ext cx="12192000" cy="1209367"/>
          </a:xfrm>
          <a:solidFill>
            <a:srgbClr val="65A050"/>
          </a:solidFill>
        </p:spPr>
        <p:txBody>
          <a:bodyPr>
            <a:normAutofit/>
          </a:bodyPr>
          <a:lstStyle/>
          <a:p>
            <a:pPr lvl="0"/>
            <a:r>
              <a:rPr lang="en-US">
                <a:solidFill>
                  <a:schemeClr val="bg1"/>
                </a:solidFill>
                <a:latin typeface="Calibri" panose="020F0502020204030204" pitchFamily="34" charset="0"/>
                <a:ea typeface="Calibri" panose="020F0502020204030204" pitchFamily="34" charset="0"/>
                <a:cs typeface="Calibri" panose="020F0502020204030204" pitchFamily="34" charset="0"/>
              </a:rPr>
              <a:t>   Disclaimer</a:t>
            </a:r>
            <a:endParaRPr kumimoji="0" lang="en-US"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3" name="Content Placeholder 2" descr="Type your question or a summary of your question into the “Question” pane.&#10; Questions should focus on SB 1383 implementation and tools only.&#10; CalRecycle staff will go through the questions on a first come first served basis.&#10; We will aim to get to as many different people as possible.&#10; To ask a question over the webinar, you must unmute yourself on your end; please state your affiliation.&#10; If we are unable to answer your question during the webinar, CalRecycle staff will follow up with you.&#10; We will not use the “raise hand” function.&#10; Contact info: SLCP.Organics@calrecycle.ca.gov &#10;">
            <a:extLst>
              <a:ext uri="{FF2B5EF4-FFF2-40B4-BE49-F238E27FC236}">
                <a16:creationId xmlns:a16="http://schemas.microsoft.com/office/drawing/2014/main" id="{1A9B167B-301F-44EE-8206-124438C18894}"/>
              </a:ext>
            </a:extLst>
          </p:cNvPr>
          <p:cNvSpPr>
            <a:spLocks noGrp="1"/>
          </p:cNvSpPr>
          <p:nvPr>
            <p:ph idx="1"/>
          </p:nvPr>
        </p:nvSpPr>
        <p:spPr>
          <a:xfrm>
            <a:off x="331075" y="1351722"/>
            <a:ext cx="11635637" cy="4875658"/>
          </a:xfrm>
        </p:spPr>
        <p:txBody>
          <a:bodyPr>
            <a:normAutofit fontScale="92500" lnSpcReduction="20000"/>
          </a:bodyPr>
          <a:lstStyle/>
          <a:p>
            <a:pPr marL="0" indent="0">
              <a:buNone/>
            </a:pPr>
            <a:r>
              <a:rPr lang="en-US"/>
              <a:t>This guidance tool was developed by CalRecycle as a courtesy for informational and example purposes only. Use of this tool is optional and is not a regulatory requirement. In the event of any conflict with this guidance tool or information herein, applicable statutory and regulatory provisions shall control. This tool and information herein are based on known facts and legal authority as understood by CalRecycle at the time of release. Any analysis, guidance, or other information herein may be subject to change based on changed facts or legal authority, actual or understood, subsequent to the time of this communication. The provision of this guidance tool and any analysis, guidance, or other information herein shall not be construed as a waiver of any rights or remedies available to CalRecycle. Recipients of this communication are encouraged to seek the assistance of legal counsel to comply with applicable state law based on their pertinent facts and circumstances.  CalRecycle makes no representation that use of this tool will ensure compliance with regulatory requirements. The user assumes all risk and CalRecycle accepts no responsibility or liability to any person because of the use of, or reliance upon, this tool or the information herein.</a:t>
            </a:r>
          </a:p>
          <a:p>
            <a:pPr marL="0" indent="0">
              <a:buNone/>
            </a:pPr>
            <a:endParaRPr lang="en-US" sz="320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30461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19ED28FBC63E4D987D6E5BDB32BF6B" ma:contentTypeVersion="13" ma:contentTypeDescription="Create a new document." ma:contentTypeScope="" ma:versionID="19a47299719bfce6ef5d09cf6f80f664">
  <xsd:schema xmlns:xsd="http://www.w3.org/2001/XMLSchema" xmlns:xs="http://www.w3.org/2001/XMLSchema" xmlns:p="http://schemas.microsoft.com/office/2006/metadata/properties" xmlns:ns2="a6f3ab69-d498-4b47-9980-a238c02ec90e" xmlns:ns3="571c02ec-ef45-4cfa-8756-d8581d9f6d32" targetNamespace="http://schemas.microsoft.com/office/2006/metadata/properties" ma:root="true" ma:fieldsID="3f0761c4885c431d59fa707924d113ed" ns2:_="" ns3:_="">
    <xsd:import namespace="a6f3ab69-d498-4b47-9980-a238c02ec90e"/>
    <xsd:import namespace="571c02ec-ef45-4cfa-8756-d8581d9f6d3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3ab69-d498-4b47-9980-a238c02ec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2988760-668a-432b-a51f-91af073743b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1c02ec-ef45-4cfa-8756-d8581d9f6d3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c2c53f0-b2b7-4322-8e5a-bd71a1b84553}" ma:internalName="TaxCatchAll" ma:showField="CatchAllData" ma:web="571c02ec-ef45-4cfa-8756-d8581d9f6d3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f3ab69-d498-4b47-9980-a238c02ec90e">
      <Terms xmlns="http://schemas.microsoft.com/office/infopath/2007/PartnerControls"/>
    </lcf76f155ced4ddcb4097134ff3c332f>
    <TaxCatchAll xmlns="571c02ec-ef45-4cfa-8756-d8581d9f6d3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6F1AEE-27D5-4CFA-8EF4-466923DF469B}"/>
</file>

<file path=customXml/itemProps2.xml><?xml version="1.0" encoding="utf-8"?>
<ds:datastoreItem xmlns:ds="http://schemas.openxmlformats.org/officeDocument/2006/customXml" ds:itemID="{ACF392DB-657A-4BEE-B344-AAA53BF8FC06}">
  <ds:schemaRefs>
    <ds:schemaRef ds:uri="a6f3ab69-d498-4b47-9980-a238c02ec9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3ABFCD4-E42F-4932-A4B3-8B408A1FDD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3</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1_Office Theme</vt:lpstr>
      <vt:lpstr>Implementation of SB 1383 and Engaging Your Students  for  Teachers </vt:lpstr>
      <vt:lpstr>Resources for your role as a Teacher </vt:lpstr>
      <vt:lpstr>Waste Sorting Videos for Various Grades</vt:lpstr>
      <vt:lpstr>Lesson Plans + Activity Booklets</vt:lpstr>
      <vt:lpstr>Online Games for  Engagement:  Kahoot   </vt:lpstr>
      <vt:lpstr>Waste Sorting Posters </vt:lpstr>
      <vt:lpstr>Campus Posters </vt:lpstr>
      <vt:lpstr>Launching a School Green Team</vt:lpstr>
      <vt:lpstr>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Goldenpenny, Roberta@CalRecycle</dc:creator>
  <cp:revision>1</cp:revision>
  <cp:lastPrinted>2021-04-28T21:33:01Z</cp:lastPrinted>
  <dcterms:created xsi:type="dcterms:W3CDTF">2019-08-05T20:51:01Z</dcterms:created>
  <dcterms:modified xsi:type="dcterms:W3CDTF">2024-01-31T22:40:54Z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0x010100E819ED28FBC63E4D987D6E5BDB32BF6B</vt:lpwstr>
  </property>
</Properties>
</file>